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1"/>
    <p:sldMasterId id="2147483681" r:id="rId2"/>
    <p:sldMasterId id="2147483723" r:id="rId3"/>
    <p:sldMasterId id="2147483726" r:id="rId4"/>
    <p:sldMasterId id="2147483737" r:id="rId5"/>
    <p:sldMasterId id="2147483743" r:id="rId6"/>
    <p:sldMasterId id="2147483794" r:id="rId7"/>
    <p:sldMasterId id="2147483750" r:id="rId8"/>
    <p:sldMasterId id="2147483761" r:id="rId9"/>
    <p:sldMasterId id="2147483767" r:id="rId10"/>
    <p:sldMasterId id="2147483770" r:id="rId11"/>
    <p:sldMasterId id="2147483773" r:id="rId12"/>
    <p:sldMasterId id="2147483777" r:id="rId13"/>
    <p:sldMasterId id="2147483781" r:id="rId14"/>
    <p:sldMasterId id="2147483800" r:id="rId15"/>
  </p:sldMasterIdLst>
  <p:notesMasterIdLst>
    <p:notesMasterId r:id="rId31"/>
  </p:notesMasterIdLst>
  <p:handoutMasterIdLst>
    <p:handoutMasterId r:id="rId32"/>
  </p:handoutMasterIdLst>
  <p:sldIdLst>
    <p:sldId id="256" r:id="rId16"/>
    <p:sldId id="296" r:id="rId17"/>
    <p:sldId id="378" r:id="rId18"/>
    <p:sldId id="285" r:id="rId19"/>
    <p:sldId id="367" r:id="rId20"/>
    <p:sldId id="366" r:id="rId21"/>
    <p:sldId id="370" r:id="rId22"/>
    <p:sldId id="369" r:id="rId23"/>
    <p:sldId id="372" r:id="rId24"/>
    <p:sldId id="374" r:id="rId25"/>
    <p:sldId id="373" r:id="rId26"/>
    <p:sldId id="375" r:id="rId27"/>
    <p:sldId id="376" r:id="rId28"/>
    <p:sldId id="342" r:id="rId29"/>
    <p:sldId id="348"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Jacobs Chronos" panose="020B0603030503030204" pitchFamily="34" charset="0"/>
      <p:regular r:id="rId37"/>
      <p:bold r:id="rId38"/>
      <p:italic r:id="rId39"/>
    </p:embeddedFont>
    <p:embeddedFont>
      <p:font typeface="Jacobs Chronos Light" panose="020B0403030503030204" pitchFamily="3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690A28"/>
    <a:srgbClr val="A04B00"/>
    <a:srgbClr val="003C2D"/>
    <a:srgbClr val="460F32"/>
    <a:srgbClr val="001E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250" autoAdjust="0"/>
  </p:normalViewPr>
  <p:slideViewPr>
    <p:cSldViewPr snapToGrid="0">
      <p:cViewPr varScale="1">
        <p:scale>
          <a:sx n="114" d="100"/>
          <a:sy n="114" d="100"/>
        </p:scale>
        <p:origin x="156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font" Target="fonts/font7.fntdata"/><Relationship Id="rId21" Type="http://schemas.openxmlformats.org/officeDocument/2006/relationships/slide" Target="slides/slide6.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font" Target="fonts/font4.fntdata"/><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font" Target="fonts/font1.fntdata"/><Relationship Id="rId38"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1/31/2020</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1/31/2020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9.png"/><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2.jp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jp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4.jp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3.xml"/><Relationship Id="rId4" Type="http://schemas.openxmlformats.org/officeDocument/2006/relationships/image" Target="../media/image30.PNG"/></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s://jacobsconnect.jacobs.com/community/company/about-jacobs/brand-central/document-template-system/content" TargetMode="External"/><Relationship Id="rId2" Type="http://schemas.openxmlformats.org/officeDocument/2006/relationships/image" Target="../media/image31.PNG"/><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2" Type="http://schemas.openxmlformats.org/officeDocument/2006/relationships/hyperlink" Target="https://jacobsconnect.jacobs.com/community/company/about-jacobs/brand-central/document-template-system/content" TargetMode="External"/><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8" Type="http://schemas.openxmlformats.org/officeDocument/2006/relationships/hyperlink" Target="https://www.youtube.com/user/jacobsworldwide" TargetMode="External"/><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hyperlink" Target="https://twitter.com/JacobsConnects" TargetMode="External"/><Relationship Id="rId1" Type="http://schemas.openxmlformats.org/officeDocument/2006/relationships/slideMaster" Target="../slideMasters/slideMaster14.xml"/><Relationship Id="rId6" Type="http://schemas.openxmlformats.org/officeDocument/2006/relationships/hyperlink" Target="https://www.instagram.com/jacobsconnects/" TargetMode="Externa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hyperlink" Target="https://www.linkedin.com/company/jacobs/" TargetMode="External"/><Relationship Id="rId4" Type="http://schemas.openxmlformats.org/officeDocument/2006/relationships/hyperlink" Target="https://www.facebook.com/JacobsConnects/" TargetMode="External"/><Relationship Id="rId9" Type="http://schemas.openxmlformats.org/officeDocument/2006/relationships/image" Target="../media/image46.png"/></Relationships>
</file>

<file path=ppt/slideLayouts/_rels/slideLayout84.xml.rels><?xml version="1.0" encoding="UTF-8" standalone="yes"?>
<Relationships xmlns="http://schemas.openxmlformats.org/package/2006/relationships"><Relationship Id="rId8" Type="http://schemas.openxmlformats.org/officeDocument/2006/relationships/hyperlink" Target="https://www.youtube.com/user/jacobsworldwide" TargetMode="External"/><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hyperlink" Target="https://twitter.com/JacobsConnects" TargetMode="External"/><Relationship Id="rId1" Type="http://schemas.openxmlformats.org/officeDocument/2006/relationships/slideMaster" Target="../slideMasters/slideMaster14.xml"/><Relationship Id="rId6" Type="http://schemas.openxmlformats.org/officeDocument/2006/relationships/hyperlink" Target="https://www.instagram.com/jacobsconnects/" TargetMode="Externa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hyperlink" Target="https://www.linkedin.com/company/jacobs/" TargetMode="External"/><Relationship Id="rId4" Type="http://schemas.openxmlformats.org/officeDocument/2006/relationships/hyperlink" Target="https://www.facebook.com/JacobsConnects/" TargetMode="External"/><Relationship Id="rId9" Type="http://schemas.openxmlformats.org/officeDocument/2006/relationships/image" Target="../media/image46.png"/></Relationships>
</file>

<file path=ppt/slideLayouts/_rels/slideLayout85.xml.rels><?xml version="1.0" encoding="UTF-8" standalone="yes"?>
<Relationships xmlns="http://schemas.openxmlformats.org/package/2006/relationships"><Relationship Id="rId8" Type="http://schemas.openxmlformats.org/officeDocument/2006/relationships/hyperlink" Target="https://www.youtube.com/user/jacobsworldwide" TargetMode="External"/><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hyperlink" Target="https://twitter.com/JacobsConnects" TargetMode="External"/><Relationship Id="rId1" Type="http://schemas.openxmlformats.org/officeDocument/2006/relationships/slideMaster" Target="../slideMasters/slideMaster14.xml"/><Relationship Id="rId6" Type="http://schemas.openxmlformats.org/officeDocument/2006/relationships/hyperlink" Target="https://www.instagram.com/jacobsconnects/" TargetMode="Externa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hyperlink" Target="https://www.linkedin.com/company/jacobs/" TargetMode="External"/><Relationship Id="rId4" Type="http://schemas.openxmlformats.org/officeDocument/2006/relationships/hyperlink" Target="https://www.facebook.com/JacobsConnects/" TargetMode="External"/><Relationship Id="rId9" Type="http://schemas.openxmlformats.org/officeDocument/2006/relationships/image" Target="../media/image46.png"/></Relationships>
</file>

<file path=ppt/slideLayouts/_rels/slideLayout86.xml.rels><?xml version="1.0" encoding="UTF-8" standalone="yes"?>
<Relationships xmlns="http://schemas.openxmlformats.org/package/2006/relationships"><Relationship Id="rId8" Type="http://schemas.openxmlformats.org/officeDocument/2006/relationships/hyperlink" Target="https://www.youtube.com/user/jacobsworldwide" TargetMode="External"/><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hyperlink" Target="https://twitter.com/JacobsConnects" TargetMode="External"/><Relationship Id="rId1" Type="http://schemas.openxmlformats.org/officeDocument/2006/relationships/slideMaster" Target="../slideMasters/slideMaster14.xml"/><Relationship Id="rId6" Type="http://schemas.openxmlformats.org/officeDocument/2006/relationships/hyperlink" Target="https://www.instagram.com/jacobsconnects/" TargetMode="Externa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hyperlink" Target="https://www.linkedin.com/company/jacobs/" TargetMode="External"/><Relationship Id="rId4" Type="http://schemas.openxmlformats.org/officeDocument/2006/relationships/hyperlink" Target="https://www.facebook.com/JacobsConnects/" TargetMode="External"/><Relationship Id="rId9" Type="http://schemas.openxmlformats.org/officeDocument/2006/relationships/image" Target="../media/image46.png"/></Relationships>
</file>

<file path=ppt/slideLayouts/_rels/slideLayout87.xml.rels><?xml version="1.0" encoding="UTF-8" standalone="yes"?>
<Relationships xmlns="http://schemas.openxmlformats.org/package/2006/relationships"><Relationship Id="rId8" Type="http://schemas.openxmlformats.org/officeDocument/2006/relationships/hyperlink" Target="https://www.youtube.com/user/jacobsworldwide" TargetMode="External"/><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hyperlink" Target="https://twitter.com/JacobsConnects" TargetMode="External"/><Relationship Id="rId1" Type="http://schemas.openxmlformats.org/officeDocument/2006/relationships/slideMaster" Target="../slideMasters/slideMaster14.xml"/><Relationship Id="rId6" Type="http://schemas.openxmlformats.org/officeDocument/2006/relationships/hyperlink" Target="https://www.instagram.com/jacobsconnects/" TargetMode="Externa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hyperlink" Target="https://www.linkedin.com/company/jacobs/" TargetMode="External"/><Relationship Id="rId4" Type="http://schemas.openxmlformats.org/officeDocument/2006/relationships/hyperlink" Target="https://www.facebook.com/JacobsConnects/" TargetMode="External"/><Relationship Id="rId9" Type="http://schemas.openxmlformats.org/officeDocument/2006/relationships/image" Target="../media/image46.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9.jp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0.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7.png"/><Relationship Id="rId2" Type="http://schemas.openxmlformats.org/officeDocument/2006/relationships/image" Target="../media/image51.jpg"/><Relationship Id="rId1" Type="http://schemas.openxmlformats.org/officeDocument/2006/relationships/slideMaster" Target="../slideMasters/slideMaster15.xml"/><Relationship Id="rId6" Type="http://schemas.openxmlformats.org/officeDocument/2006/relationships/image" Target="../media/image44.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hyperlink" Target="https://www.youtube.com/user/jacobsworldwide" TargetMode="Externa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3.jp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4.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5.jp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6.jpg"/><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7.jpg"/><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8.png"/><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6649101" y="-6182"/>
            <a:ext cx="2494900"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480061" y="3383280"/>
            <a:ext cx="6056471" cy="1371600"/>
          </a:xfrm>
          <a:prstGeom prst="rect">
            <a:avLst/>
          </a:prstGeom>
        </p:spPr>
        <p:txBody>
          <a:bodyPr anchor="b"/>
          <a:lstStyle>
            <a:lvl1pPr algn="l">
              <a:defRPr sz="3200">
                <a:solidFill>
                  <a:schemeClr val="tx1"/>
                </a:solidFill>
                <a:latin typeface="Jacobs Chronos" panose="010B0603030503030204" pitchFamily="34" charset="0"/>
                <a:cs typeface="Jacobs Chronos" panose="010B0603030503030204" pitchFamily="34" charset="0"/>
              </a:defRPr>
            </a:lvl1pPr>
          </a:lstStyle>
          <a:p>
            <a:r>
              <a:rPr lang="en-US" dirty="0"/>
              <a:t>Section/divider title, 32pt bold,</a:t>
            </a:r>
            <a:br>
              <a:rPr lang="en-US" dirty="0"/>
            </a:br>
            <a:r>
              <a:rPr lang="en-US" dirty="0"/>
              <a:t>two 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480061" y="5168580"/>
            <a:ext cx="6056471" cy="618270"/>
          </a:xfrm>
          <a:prstGeom prst="rect">
            <a:avLst/>
          </a:prstGeom>
        </p:spPr>
        <p:txBody>
          <a:bodyPr/>
          <a:lstStyle>
            <a:lvl1pPr marL="0" indent="0" algn="l">
              <a:buNone/>
              <a:defRPr sz="1800">
                <a:solidFill>
                  <a:schemeClr val="tx1"/>
                </a:solidFill>
                <a:latin typeface="Jacobs Chronos" panose="010B0603030503030204" pitchFamily="34" charset="0"/>
                <a:cs typeface="Jacobs Chronos" panose="010B0603030503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  </a:t>
            </a:r>
          </a:p>
        </p:txBody>
      </p:sp>
    </p:spTree>
    <p:extLst>
      <p:ext uri="{BB962C8B-B14F-4D97-AF65-F5344CB8AC3E}">
        <p14:creationId xmlns:p14="http://schemas.microsoft.com/office/powerpoint/2010/main" val="232690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en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F5776E-8393-449F-BE8D-7AFCF398DD29}"/>
              </a:ext>
            </a:extLst>
          </p:cNvPr>
          <p:cNvGrpSpPr/>
          <p:nvPr userDrawn="1"/>
        </p:nvGrpSpPr>
        <p:grpSpPr>
          <a:xfrm>
            <a:off x="672" y="0"/>
            <a:ext cx="9140947" cy="6858000"/>
            <a:chOff x="896" y="0"/>
            <a:chExt cx="12187929" cy="6858000"/>
          </a:xfrm>
        </p:grpSpPr>
        <p:pic>
          <p:nvPicPr>
            <p:cNvPr id="4" name="Picture 3">
              <a:extLst>
                <a:ext uri="{FF2B5EF4-FFF2-40B4-BE49-F238E27FC236}">
                  <a16:creationId xmlns:a16="http://schemas.microsoft.com/office/drawing/2014/main" id="{90EC998E-4944-4291-A514-0AE57A1D349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6" y="0"/>
              <a:ext cx="8873984" cy="6858000"/>
            </a:xfrm>
            <a:prstGeom prst="rect">
              <a:avLst/>
            </a:prstGeom>
          </p:spPr>
        </p:pic>
        <p:sp>
          <p:nvSpPr>
            <p:cNvPr id="5" name="Rectangle 4">
              <a:extLst>
                <a:ext uri="{FF2B5EF4-FFF2-40B4-BE49-F238E27FC236}">
                  <a16:creationId xmlns:a16="http://schemas.microsoft.com/office/drawing/2014/main" id="{74E1D409-D374-4F6F-86C0-6FD0C7EFD351}"/>
                </a:ext>
              </a:extLst>
            </p:cNvPr>
            <p:cNvSpPr/>
            <p:nvPr userDrawn="1"/>
          </p:nvSpPr>
          <p:spPr>
            <a:xfrm>
              <a:off x="8869680" y="0"/>
              <a:ext cx="30632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Rectangle 5">
              <a:extLst>
                <a:ext uri="{FF2B5EF4-FFF2-40B4-BE49-F238E27FC236}">
                  <a16:creationId xmlns:a16="http://schemas.microsoft.com/office/drawing/2014/main" id="{FD744022-562F-4AFC-867E-A7D2DB7CAD1E}"/>
                </a:ext>
              </a:extLst>
            </p:cNvPr>
            <p:cNvSpPr/>
            <p:nvPr userDrawn="1"/>
          </p:nvSpPr>
          <p:spPr>
            <a:xfrm>
              <a:off x="11887073" y="0"/>
              <a:ext cx="301752" cy="685800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 name="Title 1">
            <a:extLst>
              <a:ext uri="{FF2B5EF4-FFF2-40B4-BE49-F238E27FC236}">
                <a16:creationId xmlns:a16="http://schemas.microsoft.com/office/drawing/2014/main" id="{B25DF448-AEA3-4B23-A494-179B53AB767D}"/>
              </a:ext>
            </a:extLst>
          </p:cNvPr>
          <p:cNvSpPr>
            <a:spLocks noGrp="1"/>
          </p:cNvSpPr>
          <p:nvPr>
            <p:ph type="ctrTitle" hasCustomPrompt="1"/>
          </p:nvPr>
        </p:nvSpPr>
        <p:spPr>
          <a:xfrm>
            <a:off x="480061" y="2465828"/>
            <a:ext cx="5980271" cy="1371600"/>
          </a:xfrm>
          <a:prstGeom prst="rect">
            <a:avLst/>
          </a:prstGeom>
        </p:spPr>
        <p:txBody>
          <a:bodyPr anchor="b"/>
          <a:lstStyle>
            <a:lvl1pPr algn="l">
              <a:defRPr sz="3200">
                <a:solidFill>
                  <a:schemeClr val="bg1"/>
                </a:solidFill>
              </a:defRPr>
            </a:lvl1pPr>
          </a:lstStyle>
          <a:p>
            <a:r>
              <a:rPr lang="en-US" dirty="0"/>
              <a:t>Section/divider title, 32pt bold,</a:t>
            </a:r>
            <a:br>
              <a:rPr lang="en-US" dirty="0"/>
            </a:br>
            <a:r>
              <a:rPr lang="en-US" dirty="0"/>
              <a:t>two line limit</a:t>
            </a:r>
          </a:p>
        </p:txBody>
      </p:sp>
      <p:sp>
        <p:nvSpPr>
          <p:cNvPr id="8" name="Subtitle 2">
            <a:extLst>
              <a:ext uri="{FF2B5EF4-FFF2-40B4-BE49-F238E27FC236}">
                <a16:creationId xmlns:a16="http://schemas.microsoft.com/office/drawing/2014/main" id="{EE3B5861-1656-41EF-9595-DC16142CB556}"/>
              </a:ext>
            </a:extLst>
          </p:cNvPr>
          <p:cNvSpPr>
            <a:spLocks noGrp="1"/>
          </p:cNvSpPr>
          <p:nvPr>
            <p:ph type="subTitle" idx="1" hasCustomPrompt="1"/>
          </p:nvPr>
        </p:nvSpPr>
        <p:spPr>
          <a:xfrm>
            <a:off x="480060" y="4218669"/>
            <a:ext cx="5980272" cy="618270"/>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20551813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Gree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2FCDA2-659E-4085-BB26-D4682AFC1EA4}"/>
              </a:ext>
            </a:extLst>
          </p:cNvPr>
          <p:cNvSpPr/>
          <p:nvPr userDrawn="1"/>
        </p:nvSpPr>
        <p:spPr>
          <a:xfrm>
            <a:off x="-6658" y="635778"/>
            <a:ext cx="9141618" cy="27416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Picture Placeholder 4">
            <a:extLst>
              <a:ext uri="{FF2B5EF4-FFF2-40B4-BE49-F238E27FC236}">
                <a16:creationId xmlns:a16="http://schemas.microsoft.com/office/drawing/2014/main" id="{04B3F55F-D628-4A77-BA38-292066C22488}"/>
              </a:ext>
            </a:extLst>
          </p:cNvPr>
          <p:cNvSpPr>
            <a:spLocks noGrp="1"/>
          </p:cNvSpPr>
          <p:nvPr>
            <p:ph type="pic" sz="quarter" idx="11" hasCustomPrompt="1"/>
          </p:nvPr>
        </p:nvSpPr>
        <p:spPr>
          <a:xfrm>
            <a:off x="1" y="2660106"/>
            <a:ext cx="9148276" cy="4224528"/>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pic>
        <p:nvPicPr>
          <p:cNvPr id="6" name="Picture 5">
            <a:extLst>
              <a:ext uri="{FF2B5EF4-FFF2-40B4-BE49-F238E27FC236}">
                <a16:creationId xmlns:a16="http://schemas.microsoft.com/office/drawing/2014/main" id="{F83C7190-803D-48A1-AAB7-E9AE2D2109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58" y="849289"/>
            <a:ext cx="9148277" cy="1810817"/>
          </a:xfrm>
          <a:prstGeom prst="rect">
            <a:avLst/>
          </a:prstGeom>
        </p:spPr>
      </p:pic>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1025129" y="1070852"/>
            <a:ext cx="7766827" cy="896762"/>
          </a:xfrm>
          <a:prstGeom prst="rect">
            <a:avLst/>
          </a:prstGeom>
          <a:noFill/>
        </p:spPr>
        <p:txBody>
          <a:bodyPr anchor="b">
            <a:noAutofit/>
          </a:bodyPr>
          <a:lstStyle>
            <a:lvl1pPr algn="l">
              <a:defRPr sz="3200" b="1">
                <a:solidFill>
                  <a:schemeClr val="bg1"/>
                </a:solidFill>
                <a:latin typeface="Jacobs Chronos" panose="020B0603030503030204" pitchFamily="34" charset="0"/>
                <a:cs typeface="Jacobs Chronos" panose="020B0603030503030204" pitchFamily="34" charset="0"/>
              </a:defRPr>
            </a:lvl1pPr>
          </a:lstStyle>
          <a:p>
            <a:r>
              <a:rPr lang="en-US" dirty="0"/>
              <a:t>Presentation title, 42pt bold, 1 line only</a:t>
            </a:r>
          </a:p>
        </p:txBody>
      </p:sp>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1025129" y="2124643"/>
            <a:ext cx="7568186" cy="654069"/>
          </a:xfrm>
          <a:prstGeom prst="rect">
            <a:avLst/>
          </a:prstGeom>
        </p:spPr>
        <p:txBody>
          <a:bodyPr/>
          <a:lstStyle>
            <a:lvl1pPr marL="0" indent="0">
              <a:buFontTx/>
              <a:buNone/>
              <a:defRPr sz="2400">
                <a:solidFill>
                  <a:schemeClr val="bg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pic>
        <p:nvPicPr>
          <p:cNvPr id="11" name="Picture 10">
            <a:extLst>
              <a:ext uri="{FF2B5EF4-FFF2-40B4-BE49-F238E27FC236}">
                <a16:creationId xmlns:a16="http://schemas.microsoft.com/office/drawing/2014/main" id="{FD60ABB0-8740-4759-8076-87C65ACBEFB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91309" y="200127"/>
            <a:ext cx="2404880" cy="277728"/>
          </a:xfrm>
          <a:prstGeom prst="rect">
            <a:avLst/>
          </a:prstGeom>
        </p:spPr>
      </p:pic>
    </p:spTree>
    <p:extLst>
      <p:ext uri="{BB962C8B-B14F-4D97-AF65-F5344CB8AC3E}">
        <p14:creationId xmlns:p14="http://schemas.microsoft.com/office/powerpoint/2010/main" val="15326694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Blue 4">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65DB85FC-40CA-421F-ACDC-448A558BD841}"/>
              </a:ext>
            </a:extLst>
          </p:cNvPr>
          <p:cNvSpPr>
            <a:spLocks noGrp="1"/>
          </p:cNvSpPr>
          <p:nvPr>
            <p:ph type="pic" sz="quarter" idx="11" hasCustomPrompt="1"/>
          </p:nvPr>
        </p:nvSpPr>
        <p:spPr>
          <a:xfrm>
            <a:off x="6981349" y="6"/>
            <a:ext cx="2160270" cy="6100709"/>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9B2CE66B-9069-46D7-B38D-C04A1BCF10FD}"/>
              </a:ext>
            </a:extLst>
          </p:cNvPr>
          <p:cNvGrpSpPr/>
          <p:nvPr userDrawn="1"/>
        </p:nvGrpSpPr>
        <p:grpSpPr>
          <a:xfrm>
            <a:off x="843209" y="0"/>
            <a:ext cx="6143954" cy="6100716"/>
            <a:chOff x="941831" y="0"/>
            <a:chExt cx="8374386" cy="5907024"/>
          </a:xfrm>
        </p:grpSpPr>
        <p:sp>
          <p:nvSpPr>
            <p:cNvPr id="5" name="Rectangle 4">
              <a:extLst>
                <a:ext uri="{FF2B5EF4-FFF2-40B4-BE49-F238E27FC236}">
                  <a16:creationId xmlns:a16="http://schemas.microsoft.com/office/drawing/2014/main" id="{F4288DFE-68CC-451D-B39E-A25E756770A6}"/>
                </a:ext>
              </a:extLst>
            </p:cNvPr>
            <p:cNvSpPr/>
            <p:nvPr userDrawn="1"/>
          </p:nvSpPr>
          <p:spPr>
            <a:xfrm>
              <a:off x="941831" y="0"/>
              <a:ext cx="654852" cy="590702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B86E6659-519B-4974-BECD-E417F00DC58E}"/>
                </a:ext>
              </a:extLst>
            </p:cNvPr>
            <p:cNvSpPr/>
            <p:nvPr userDrawn="1"/>
          </p:nvSpPr>
          <p:spPr>
            <a:xfrm>
              <a:off x="8661365" y="0"/>
              <a:ext cx="654852" cy="5907024"/>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itle 1">
            <a:extLst>
              <a:ext uri="{FF2B5EF4-FFF2-40B4-BE49-F238E27FC236}">
                <a16:creationId xmlns:a16="http://schemas.microsoft.com/office/drawing/2014/main" id="{5C469988-31AC-4984-BED0-7AF26F0D376A}"/>
              </a:ext>
            </a:extLst>
          </p:cNvPr>
          <p:cNvSpPr>
            <a:spLocks noGrp="1"/>
          </p:cNvSpPr>
          <p:nvPr>
            <p:ph type="ctrTitle" hasCustomPrompt="1"/>
          </p:nvPr>
        </p:nvSpPr>
        <p:spPr>
          <a:xfrm>
            <a:off x="1631370" y="2068886"/>
            <a:ext cx="4869180" cy="1463040"/>
          </a:xfrm>
          <a:prstGeom prst="rect">
            <a:avLst/>
          </a:prstGeom>
          <a:noFill/>
        </p:spPr>
        <p:txBody>
          <a:bodyPr anchor="b">
            <a:noAutofit/>
          </a:bodyPr>
          <a:lstStyle>
            <a:lvl1pPr algn="l">
              <a:defRPr sz="3200" b="1">
                <a:solidFill>
                  <a:schemeClr val="tx1"/>
                </a:solidFill>
                <a:latin typeface="Jacobs Chronos" panose="020B0603030503030204" pitchFamily="34" charset="0"/>
                <a:cs typeface="Jacobs Chronos" panose="020B0603030503030204" pitchFamily="34" charset="0"/>
              </a:defRPr>
            </a:lvl1pPr>
          </a:lstStyle>
          <a:p>
            <a:r>
              <a:rPr lang="en-US" dirty="0"/>
              <a:t>Presentation title, 42pt bold, two line limit</a:t>
            </a:r>
          </a:p>
        </p:txBody>
      </p:sp>
      <p:sp>
        <p:nvSpPr>
          <p:cNvPr id="11" name="Text Placeholder 5">
            <a:extLst>
              <a:ext uri="{FF2B5EF4-FFF2-40B4-BE49-F238E27FC236}">
                <a16:creationId xmlns:a16="http://schemas.microsoft.com/office/drawing/2014/main" id="{E7D31D77-354B-452E-804D-8CBB372343EF}"/>
              </a:ext>
            </a:extLst>
          </p:cNvPr>
          <p:cNvSpPr>
            <a:spLocks noGrp="1"/>
          </p:cNvSpPr>
          <p:nvPr>
            <p:ph type="body" sz="quarter" idx="10" hasCustomPrompt="1"/>
          </p:nvPr>
        </p:nvSpPr>
        <p:spPr>
          <a:xfrm>
            <a:off x="1631370" y="3808413"/>
            <a:ext cx="4864654" cy="1776412"/>
          </a:xfrm>
          <a:prstGeom prst="rect">
            <a:avLst/>
          </a:prstGeom>
        </p:spPr>
        <p:txBody>
          <a:bodyPr/>
          <a:lstStyle>
            <a:lvl1pPr marL="0" indent="0">
              <a:buFontTx/>
              <a:buNone/>
              <a:defRPr sz="2400">
                <a:solidFill>
                  <a:schemeClr val="tx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sp>
        <p:nvSpPr>
          <p:cNvPr id="10" name="Freeform 5">
            <a:extLst>
              <a:ext uri="{FF2B5EF4-FFF2-40B4-BE49-F238E27FC236}">
                <a16:creationId xmlns:a16="http://schemas.microsoft.com/office/drawing/2014/main" id="{2F897050-91DE-4098-BF6E-E18AD74E5DD6}"/>
              </a:ext>
            </a:extLst>
          </p:cNvPr>
          <p:cNvSpPr>
            <a:spLocks/>
          </p:cNvSpPr>
          <p:nvPr userDrawn="1"/>
        </p:nvSpPr>
        <p:spPr bwMode="auto">
          <a:xfrm>
            <a:off x="-2" y="6100716"/>
            <a:ext cx="843211" cy="757283"/>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13" name="Picture 12">
            <a:extLst>
              <a:ext uri="{FF2B5EF4-FFF2-40B4-BE49-F238E27FC236}">
                <a16:creationId xmlns:a16="http://schemas.microsoft.com/office/drawing/2014/main" id="{E9F66645-CB0A-437B-B557-E3E3D0B5A01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491309" y="6409723"/>
            <a:ext cx="2404880" cy="277728"/>
          </a:xfrm>
          <a:prstGeom prst="rect">
            <a:avLst/>
          </a:prstGeom>
        </p:spPr>
      </p:pic>
    </p:spTree>
    <p:extLst>
      <p:ext uri="{BB962C8B-B14F-4D97-AF65-F5344CB8AC3E}">
        <p14:creationId xmlns:p14="http://schemas.microsoft.com/office/powerpoint/2010/main" val="31424765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urple 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651B43BA-A016-4429-9742-F140CFD0F375}"/>
              </a:ext>
            </a:extLst>
          </p:cNvPr>
          <p:cNvSpPr>
            <a:spLocks noGrp="1"/>
          </p:cNvSpPr>
          <p:nvPr>
            <p:ph type="pic" sz="quarter" idx="11" hasCustomPrompt="1"/>
          </p:nvPr>
        </p:nvSpPr>
        <p:spPr>
          <a:xfrm>
            <a:off x="6987163" y="10668"/>
            <a:ext cx="2160270" cy="6090048"/>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grpSp>
        <p:nvGrpSpPr>
          <p:cNvPr id="10" name="Group 9">
            <a:extLst>
              <a:ext uri="{FF2B5EF4-FFF2-40B4-BE49-F238E27FC236}">
                <a16:creationId xmlns:a16="http://schemas.microsoft.com/office/drawing/2014/main" id="{CA25F8C7-810B-47B7-8250-CA64A65A6E08}"/>
              </a:ext>
            </a:extLst>
          </p:cNvPr>
          <p:cNvGrpSpPr/>
          <p:nvPr userDrawn="1"/>
        </p:nvGrpSpPr>
        <p:grpSpPr>
          <a:xfrm>
            <a:off x="843209" y="0"/>
            <a:ext cx="6143954" cy="6100716"/>
            <a:chOff x="941831" y="0"/>
            <a:chExt cx="8374386" cy="5907024"/>
          </a:xfrm>
          <a:solidFill>
            <a:srgbClr val="6E006F"/>
          </a:solidFill>
        </p:grpSpPr>
        <p:sp>
          <p:nvSpPr>
            <p:cNvPr id="11" name="Rectangle 10">
              <a:extLst>
                <a:ext uri="{FF2B5EF4-FFF2-40B4-BE49-F238E27FC236}">
                  <a16:creationId xmlns:a16="http://schemas.microsoft.com/office/drawing/2014/main" id="{005F2461-8FC0-401B-8894-BCDB66F26838}"/>
                </a:ext>
              </a:extLst>
            </p:cNvPr>
            <p:cNvSpPr/>
            <p:nvPr userDrawn="1"/>
          </p:nvSpPr>
          <p:spPr>
            <a:xfrm>
              <a:off x="941831" y="0"/>
              <a:ext cx="654852" cy="5907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2EE7B2BE-3419-4B4D-96B1-99C73A0A0A1A}"/>
                </a:ext>
              </a:extLst>
            </p:cNvPr>
            <p:cNvSpPr/>
            <p:nvPr userDrawn="1"/>
          </p:nvSpPr>
          <p:spPr>
            <a:xfrm>
              <a:off x="8661365" y="0"/>
              <a:ext cx="654852" cy="5907024"/>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Title 1">
            <a:extLst>
              <a:ext uri="{FF2B5EF4-FFF2-40B4-BE49-F238E27FC236}">
                <a16:creationId xmlns:a16="http://schemas.microsoft.com/office/drawing/2014/main" id="{68915721-7994-4A37-8DED-341388739964}"/>
              </a:ext>
            </a:extLst>
          </p:cNvPr>
          <p:cNvSpPr>
            <a:spLocks noGrp="1"/>
          </p:cNvSpPr>
          <p:nvPr>
            <p:ph type="ctrTitle" hasCustomPrompt="1"/>
          </p:nvPr>
        </p:nvSpPr>
        <p:spPr>
          <a:xfrm>
            <a:off x="1631370" y="2068886"/>
            <a:ext cx="4869180" cy="1463040"/>
          </a:xfrm>
          <a:prstGeom prst="rect">
            <a:avLst/>
          </a:prstGeom>
          <a:noFill/>
        </p:spPr>
        <p:txBody>
          <a:bodyPr anchor="b">
            <a:noAutofit/>
          </a:bodyPr>
          <a:lstStyle>
            <a:lvl1pPr algn="l">
              <a:defRPr sz="3200" b="1">
                <a:solidFill>
                  <a:schemeClr val="tx1"/>
                </a:solidFill>
                <a:latin typeface="Jacobs Chronos" panose="020B0603030503030204" pitchFamily="34" charset="0"/>
                <a:cs typeface="Jacobs Chronos" panose="020B0603030503030204" pitchFamily="34" charset="0"/>
              </a:defRPr>
            </a:lvl1pPr>
          </a:lstStyle>
          <a:p>
            <a:r>
              <a:rPr lang="en-US" dirty="0"/>
              <a:t>Presentation title, 42pt bold, two line limit</a:t>
            </a:r>
          </a:p>
        </p:txBody>
      </p:sp>
      <p:sp>
        <p:nvSpPr>
          <p:cNvPr id="17" name="Text Placeholder 5">
            <a:extLst>
              <a:ext uri="{FF2B5EF4-FFF2-40B4-BE49-F238E27FC236}">
                <a16:creationId xmlns:a16="http://schemas.microsoft.com/office/drawing/2014/main" id="{F6857AE3-E3F8-41A2-B573-0ED7CADA7EBA}"/>
              </a:ext>
            </a:extLst>
          </p:cNvPr>
          <p:cNvSpPr>
            <a:spLocks noGrp="1"/>
          </p:cNvSpPr>
          <p:nvPr>
            <p:ph type="body" sz="quarter" idx="10" hasCustomPrompt="1"/>
          </p:nvPr>
        </p:nvSpPr>
        <p:spPr>
          <a:xfrm>
            <a:off x="1631370" y="3808413"/>
            <a:ext cx="4864654" cy="1776412"/>
          </a:xfrm>
          <a:prstGeom prst="rect">
            <a:avLst/>
          </a:prstGeom>
        </p:spPr>
        <p:txBody>
          <a:bodyPr/>
          <a:lstStyle>
            <a:lvl1pPr marL="0" indent="0">
              <a:buFontTx/>
              <a:buNone/>
              <a:defRPr sz="3200">
                <a:solidFill>
                  <a:schemeClr val="tx1"/>
                </a:solidFill>
              </a:defRPr>
            </a:lvl1pPr>
          </a:lstStyle>
          <a:p>
            <a:pPr lvl="0"/>
            <a:r>
              <a:rPr lang="en-AU" dirty="0"/>
              <a:t>Other information, 28pt</a:t>
            </a:r>
            <a:endParaRPr lang="en-US" dirty="0"/>
          </a:p>
        </p:txBody>
      </p:sp>
      <p:sp>
        <p:nvSpPr>
          <p:cNvPr id="16" name="Freeform 5">
            <a:extLst>
              <a:ext uri="{FF2B5EF4-FFF2-40B4-BE49-F238E27FC236}">
                <a16:creationId xmlns:a16="http://schemas.microsoft.com/office/drawing/2014/main" id="{752D3033-33D8-4AA3-9795-831A108D1A52}"/>
              </a:ext>
            </a:extLst>
          </p:cNvPr>
          <p:cNvSpPr>
            <a:spLocks/>
          </p:cNvSpPr>
          <p:nvPr userDrawn="1"/>
        </p:nvSpPr>
        <p:spPr bwMode="auto">
          <a:xfrm>
            <a:off x="-2" y="6100716"/>
            <a:ext cx="843211" cy="757283"/>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18" name="Picture 17">
            <a:extLst>
              <a:ext uri="{FF2B5EF4-FFF2-40B4-BE49-F238E27FC236}">
                <a16:creationId xmlns:a16="http://schemas.microsoft.com/office/drawing/2014/main" id="{D5D80862-BC34-4CCC-8AC3-04577CAD3A2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491309" y="6409723"/>
            <a:ext cx="2404880" cy="277728"/>
          </a:xfrm>
          <a:prstGeom prst="rect">
            <a:avLst/>
          </a:prstGeom>
        </p:spPr>
      </p:pic>
    </p:spTree>
    <p:extLst>
      <p:ext uri="{BB962C8B-B14F-4D97-AF65-F5344CB8AC3E}">
        <p14:creationId xmlns:p14="http://schemas.microsoft.com/office/powerpoint/2010/main" val="10887884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B6A4524-16D9-42EA-96F0-A40E3DFAF078}"/>
              </a:ext>
            </a:extLst>
          </p:cNvPr>
          <p:cNvSpPr>
            <a:spLocks noGrp="1"/>
          </p:cNvSpPr>
          <p:nvPr>
            <p:ph type="pic" sz="quarter" idx="11" hasCustomPrompt="1"/>
          </p:nvPr>
        </p:nvSpPr>
        <p:spPr>
          <a:xfrm>
            <a:off x="6981349" y="0"/>
            <a:ext cx="2160270" cy="6100716"/>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3CB8EA84-7AC1-4A24-9035-4A9197A66CEB}"/>
              </a:ext>
            </a:extLst>
          </p:cNvPr>
          <p:cNvGrpSpPr/>
          <p:nvPr userDrawn="1"/>
        </p:nvGrpSpPr>
        <p:grpSpPr>
          <a:xfrm>
            <a:off x="843209" y="0"/>
            <a:ext cx="6143954" cy="6100716"/>
            <a:chOff x="941831" y="0"/>
            <a:chExt cx="8374386" cy="5907024"/>
          </a:xfrm>
        </p:grpSpPr>
        <p:sp>
          <p:nvSpPr>
            <p:cNvPr id="5" name="Rectangle 4">
              <a:extLst>
                <a:ext uri="{FF2B5EF4-FFF2-40B4-BE49-F238E27FC236}">
                  <a16:creationId xmlns:a16="http://schemas.microsoft.com/office/drawing/2014/main" id="{959B51AE-9FB2-4431-8AD1-3A5B625B5311}"/>
                </a:ext>
              </a:extLst>
            </p:cNvPr>
            <p:cNvSpPr/>
            <p:nvPr userDrawn="1"/>
          </p:nvSpPr>
          <p:spPr>
            <a:xfrm>
              <a:off x="941831" y="0"/>
              <a:ext cx="654852" cy="5907024"/>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BCC609B1-BE53-479F-A87E-F04BD490334C}"/>
                </a:ext>
              </a:extLst>
            </p:cNvPr>
            <p:cNvSpPr/>
            <p:nvPr userDrawn="1"/>
          </p:nvSpPr>
          <p:spPr>
            <a:xfrm>
              <a:off x="8661365" y="0"/>
              <a:ext cx="654852" cy="5907024"/>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itle 1">
            <a:extLst>
              <a:ext uri="{FF2B5EF4-FFF2-40B4-BE49-F238E27FC236}">
                <a16:creationId xmlns:a16="http://schemas.microsoft.com/office/drawing/2014/main" id="{11887343-4513-4449-BD95-9A09ABE2A660}"/>
              </a:ext>
            </a:extLst>
          </p:cNvPr>
          <p:cNvSpPr>
            <a:spLocks noGrp="1"/>
          </p:cNvSpPr>
          <p:nvPr>
            <p:ph type="ctrTitle" hasCustomPrompt="1"/>
          </p:nvPr>
        </p:nvSpPr>
        <p:spPr>
          <a:xfrm>
            <a:off x="1631370" y="2068886"/>
            <a:ext cx="4869180" cy="1463040"/>
          </a:xfrm>
          <a:prstGeom prst="rect">
            <a:avLst/>
          </a:prstGeom>
          <a:noFill/>
        </p:spPr>
        <p:txBody>
          <a:bodyPr anchor="b">
            <a:noAutofit/>
          </a:bodyPr>
          <a:lstStyle>
            <a:lvl1pPr algn="l">
              <a:defRPr sz="3200" b="1">
                <a:solidFill>
                  <a:schemeClr val="tx1"/>
                </a:solidFill>
                <a:latin typeface="Jacobs Chronos" panose="020B0603030503030204" pitchFamily="34" charset="0"/>
                <a:cs typeface="Jacobs Chronos" panose="020B0603030503030204" pitchFamily="34" charset="0"/>
              </a:defRPr>
            </a:lvl1pPr>
          </a:lstStyle>
          <a:p>
            <a:r>
              <a:rPr lang="en-US" dirty="0"/>
              <a:t>Presentation title, 42pt bold, two line limit</a:t>
            </a:r>
          </a:p>
        </p:txBody>
      </p:sp>
      <p:sp>
        <p:nvSpPr>
          <p:cNvPr id="11" name="Text Placeholder 5">
            <a:extLst>
              <a:ext uri="{FF2B5EF4-FFF2-40B4-BE49-F238E27FC236}">
                <a16:creationId xmlns:a16="http://schemas.microsoft.com/office/drawing/2014/main" id="{6E05F0D6-FA7D-4960-B2B4-A84325878DCC}"/>
              </a:ext>
            </a:extLst>
          </p:cNvPr>
          <p:cNvSpPr>
            <a:spLocks noGrp="1"/>
          </p:cNvSpPr>
          <p:nvPr>
            <p:ph type="body" sz="quarter" idx="10" hasCustomPrompt="1"/>
          </p:nvPr>
        </p:nvSpPr>
        <p:spPr>
          <a:xfrm>
            <a:off x="1631370" y="3808413"/>
            <a:ext cx="4864654"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
        <p:nvSpPr>
          <p:cNvPr id="10" name="Freeform 5">
            <a:extLst>
              <a:ext uri="{FF2B5EF4-FFF2-40B4-BE49-F238E27FC236}">
                <a16:creationId xmlns:a16="http://schemas.microsoft.com/office/drawing/2014/main" id="{CC438EB1-DC67-4DBD-8DB4-0124FE41C3E8}"/>
              </a:ext>
            </a:extLst>
          </p:cNvPr>
          <p:cNvSpPr>
            <a:spLocks/>
          </p:cNvSpPr>
          <p:nvPr userDrawn="1"/>
        </p:nvSpPr>
        <p:spPr bwMode="auto">
          <a:xfrm>
            <a:off x="-2" y="6100716"/>
            <a:ext cx="843211" cy="757283"/>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12" name="Picture 11">
            <a:extLst>
              <a:ext uri="{FF2B5EF4-FFF2-40B4-BE49-F238E27FC236}">
                <a16:creationId xmlns:a16="http://schemas.microsoft.com/office/drawing/2014/main" id="{9408A682-A7FF-4212-A96B-890527BF116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491309" y="6409723"/>
            <a:ext cx="2404880" cy="277728"/>
          </a:xfrm>
          <a:prstGeom prst="rect">
            <a:avLst/>
          </a:prstGeom>
        </p:spPr>
      </p:pic>
    </p:spTree>
    <p:extLst>
      <p:ext uri="{BB962C8B-B14F-4D97-AF65-F5344CB8AC3E}">
        <p14:creationId xmlns:p14="http://schemas.microsoft.com/office/powerpoint/2010/main" val="32982072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46315855-EA86-4655-B11C-1563D82F4A67}"/>
              </a:ext>
            </a:extLst>
          </p:cNvPr>
          <p:cNvSpPr>
            <a:spLocks noGrp="1"/>
          </p:cNvSpPr>
          <p:nvPr>
            <p:ph type="pic" sz="quarter" idx="11" hasCustomPrompt="1"/>
          </p:nvPr>
        </p:nvSpPr>
        <p:spPr>
          <a:xfrm>
            <a:off x="6981349" y="0"/>
            <a:ext cx="2160270" cy="6100716"/>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686E55BA-3EA2-46CD-A5F6-CC93907435BE}"/>
              </a:ext>
            </a:extLst>
          </p:cNvPr>
          <p:cNvGrpSpPr/>
          <p:nvPr userDrawn="1"/>
        </p:nvGrpSpPr>
        <p:grpSpPr>
          <a:xfrm>
            <a:off x="843209" y="0"/>
            <a:ext cx="6143954" cy="6100716"/>
            <a:chOff x="941831" y="0"/>
            <a:chExt cx="8374386" cy="5907024"/>
          </a:xfrm>
        </p:grpSpPr>
        <p:sp>
          <p:nvSpPr>
            <p:cNvPr id="5" name="Rectangle 4">
              <a:extLst>
                <a:ext uri="{FF2B5EF4-FFF2-40B4-BE49-F238E27FC236}">
                  <a16:creationId xmlns:a16="http://schemas.microsoft.com/office/drawing/2014/main" id="{9927FEA8-F5A4-4C02-B43C-E8EAE6C41416}"/>
                </a:ext>
              </a:extLst>
            </p:cNvPr>
            <p:cNvSpPr/>
            <p:nvPr userDrawn="1"/>
          </p:nvSpPr>
          <p:spPr>
            <a:xfrm>
              <a:off x="941831" y="0"/>
              <a:ext cx="654852" cy="5907024"/>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8BDD29AE-3B54-47C9-8354-254CE624BC23}"/>
                </a:ext>
              </a:extLst>
            </p:cNvPr>
            <p:cNvSpPr/>
            <p:nvPr userDrawn="1"/>
          </p:nvSpPr>
          <p:spPr>
            <a:xfrm>
              <a:off x="8661365" y="0"/>
              <a:ext cx="654852" cy="5907024"/>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itle 1">
            <a:extLst>
              <a:ext uri="{FF2B5EF4-FFF2-40B4-BE49-F238E27FC236}">
                <a16:creationId xmlns:a16="http://schemas.microsoft.com/office/drawing/2014/main" id="{9BFCA833-4694-4F71-AED0-65ABC9659EDA}"/>
              </a:ext>
            </a:extLst>
          </p:cNvPr>
          <p:cNvSpPr>
            <a:spLocks noGrp="1"/>
          </p:cNvSpPr>
          <p:nvPr>
            <p:ph type="ctrTitle" hasCustomPrompt="1"/>
          </p:nvPr>
        </p:nvSpPr>
        <p:spPr>
          <a:xfrm>
            <a:off x="1631370" y="2068886"/>
            <a:ext cx="4869180" cy="1463040"/>
          </a:xfrm>
          <a:prstGeom prst="rect">
            <a:avLst/>
          </a:prstGeom>
          <a:noFill/>
        </p:spPr>
        <p:txBody>
          <a:bodyPr anchor="b">
            <a:noAutofit/>
          </a:bodyPr>
          <a:lstStyle>
            <a:lvl1pPr algn="l">
              <a:defRPr sz="3200" b="1">
                <a:solidFill>
                  <a:schemeClr val="tx1"/>
                </a:solidFill>
                <a:latin typeface="Jacobs Chronos" panose="020B0603030503030204" pitchFamily="34" charset="0"/>
                <a:cs typeface="Jacobs Chronos" panose="020B0603030503030204" pitchFamily="34" charset="0"/>
              </a:defRPr>
            </a:lvl1pPr>
          </a:lstStyle>
          <a:p>
            <a:r>
              <a:rPr lang="en-US" dirty="0"/>
              <a:t>Presentation title, 42pt bold, two line limit</a:t>
            </a:r>
          </a:p>
        </p:txBody>
      </p:sp>
      <p:sp>
        <p:nvSpPr>
          <p:cNvPr id="11" name="Text Placeholder 5">
            <a:extLst>
              <a:ext uri="{FF2B5EF4-FFF2-40B4-BE49-F238E27FC236}">
                <a16:creationId xmlns:a16="http://schemas.microsoft.com/office/drawing/2014/main" id="{95EF5C79-C63B-4FEC-9D68-12369520A339}"/>
              </a:ext>
            </a:extLst>
          </p:cNvPr>
          <p:cNvSpPr>
            <a:spLocks noGrp="1"/>
          </p:cNvSpPr>
          <p:nvPr>
            <p:ph type="body" sz="quarter" idx="10" hasCustomPrompt="1"/>
          </p:nvPr>
        </p:nvSpPr>
        <p:spPr>
          <a:xfrm>
            <a:off x="1631370" y="3808413"/>
            <a:ext cx="4864654" cy="1776412"/>
          </a:xfrm>
          <a:prstGeom prst="rect">
            <a:avLst/>
          </a:prstGeom>
        </p:spPr>
        <p:txBody>
          <a:bodyPr/>
          <a:lstStyle>
            <a:lvl1pPr marL="0" indent="0">
              <a:buFontTx/>
              <a:buNone/>
              <a:defRPr>
                <a:solidFill>
                  <a:schemeClr val="tx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sp>
        <p:nvSpPr>
          <p:cNvPr id="13" name="Freeform 5">
            <a:extLst>
              <a:ext uri="{FF2B5EF4-FFF2-40B4-BE49-F238E27FC236}">
                <a16:creationId xmlns:a16="http://schemas.microsoft.com/office/drawing/2014/main" id="{F4132CE0-93BF-49CC-AFF9-CDA149868F1B}"/>
              </a:ext>
            </a:extLst>
          </p:cNvPr>
          <p:cNvSpPr>
            <a:spLocks/>
          </p:cNvSpPr>
          <p:nvPr userDrawn="1"/>
        </p:nvSpPr>
        <p:spPr bwMode="auto">
          <a:xfrm>
            <a:off x="-2" y="6100716"/>
            <a:ext cx="843211" cy="757283"/>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14" name="Picture 13">
            <a:extLst>
              <a:ext uri="{FF2B5EF4-FFF2-40B4-BE49-F238E27FC236}">
                <a16:creationId xmlns:a16="http://schemas.microsoft.com/office/drawing/2014/main" id="{70302AA6-B832-426B-BC00-2DAC27F7F8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491309" y="6409723"/>
            <a:ext cx="2404880" cy="277728"/>
          </a:xfrm>
          <a:prstGeom prst="rect">
            <a:avLst/>
          </a:prstGeom>
        </p:spPr>
      </p:pic>
    </p:spTree>
    <p:extLst>
      <p:ext uri="{BB962C8B-B14F-4D97-AF65-F5344CB8AC3E}">
        <p14:creationId xmlns:p14="http://schemas.microsoft.com/office/powerpoint/2010/main" val="4027244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026AEF9-FBD9-4E32-BADC-7CEC6B7D5DDC}"/>
              </a:ext>
            </a:extLst>
          </p:cNvPr>
          <p:cNvSpPr>
            <a:spLocks noGrp="1"/>
          </p:cNvSpPr>
          <p:nvPr>
            <p:ph type="pic" sz="quarter" idx="11" hasCustomPrompt="1"/>
          </p:nvPr>
        </p:nvSpPr>
        <p:spPr>
          <a:xfrm>
            <a:off x="6981349" y="0"/>
            <a:ext cx="2160270" cy="6100716"/>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BE90E167-7110-43EB-8930-3844D5CF515A}"/>
              </a:ext>
            </a:extLst>
          </p:cNvPr>
          <p:cNvGrpSpPr/>
          <p:nvPr userDrawn="1"/>
        </p:nvGrpSpPr>
        <p:grpSpPr>
          <a:xfrm>
            <a:off x="843209" y="0"/>
            <a:ext cx="6143954" cy="6100716"/>
            <a:chOff x="941831" y="0"/>
            <a:chExt cx="8374386" cy="5907024"/>
          </a:xfrm>
        </p:grpSpPr>
        <p:sp>
          <p:nvSpPr>
            <p:cNvPr id="5" name="Rectangle 4">
              <a:extLst>
                <a:ext uri="{FF2B5EF4-FFF2-40B4-BE49-F238E27FC236}">
                  <a16:creationId xmlns:a16="http://schemas.microsoft.com/office/drawing/2014/main" id="{D9760828-52F9-443B-9BAE-A3A1BBDAEF14}"/>
                </a:ext>
              </a:extLst>
            </p:cNvPr>
            <p:cNvSpPr/>
            <p:nvPr userDrawn="1"/>
          </p:nvSpPr>
          <p:spPr>
            <a:xfrm>
              <a:off x="941831" y="0"/>
              <a:ext cx="654852" cy="5907024"/>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56FF595-083C-4B5D-A204-C1E29FAD1775}"/>
                </a:ext>
              </a:extLst>
            </p:cNvPr>
            <p:cNvSpPr/>
            <p:nvPr userDrawn="1"/>
          </p:nvSpPr>
          <p:spPr>
            <a:xfrm>
              <a:off x="8661365" y="0"/>
              <a:ext cx="654852" cy="5907024"/>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itle 1">
            <a:extLst>
              <a:ext uri="{FF2B5EF4-FFF2-40B4-BE49-F238E27FC236}">
                <a16:creationId xmlns:a16="http://schemas.microsoft.com/office/drawing/2014/main" id="{9282A160-ACC3-44B7-B804-D40CA1FD44DE}"/>
              </a:ext>
            </a:extLst>
          </p:cNvPr>
          <p:cNvSpPr>
            <a:spLocks noGrp="1"/>
          </p:cNvSpPr>
          <p:nvPr>
            <p:ph type="ctrTitle" hasCustomPrompt="1"/>
          </p:nvPr>
        </p:nvSpPr>
        <p:spPr>
          <a:xfrm>
            <a:off x="1631370" y="2068886"/>
            <a:ext cx="4869180" cy="1463040"/>
          </a:xfrm>
          <a:prstGeom prst="rect">
            <a:avLst/>
          </a:prstGeom>
          <a:noFill/>
        </p:spPr>
        <p:txBody>
          <a:bodyPr anchor="b">
            <a:noAutofit/>
          </a:bodyPr>
          <a:lstStyle>
            <a:lvl1pPr algn="l">
              <a:defRPr sz="3200" b="1">
                <a:solidFill>
                  <a:schemeClr val="tx1"/>
                </a:solidFill>
                <a:latin typeface="Jacobs Chronos" panose="020B0603030503030204" pitchFamily="34" charset="0"/>
                <a:cs typeface="Jacobs Chronos" panose="020B0603030503030204" pitchFamily="34" charset="0"/>
              </a:defRPr>
            </a:lvl1pPr>
          </a:lstStyle>
          <a:p>
            <a:r>
              <a:rPr lang="en-US" dirty="0"/>
              <a:t>Presentation title, 42pt bold, two line limit</a:t>
            </a:r>
          </a:p>
        </p:txBody>
      </p:sp>
      <p:sp>
        <p:nvSpPr>
          <p:cNvPr id="11" name="Text Placeholder 5">
            <a:extLst>
              <a:ext uri="{FF2B5EF4-FFF2-40B4-BE49-F238E27FC236}">
                <a16:creationId xmlns:a16="http://schemas.microsoft.com/office/drawing/2014/main" id="{571ABE1F-7096-4D7A-9B5E-25849C530306}"/>
              </a:ext>
            </a:extLst>
          </p:cNvPr>
          <p:cNvSpPr>
            <a:spLocks noGrp="1"/>
          </p:cNvSpPr>
          <p:nvPr>
            <p:ph type="body" sz="quarter" idx="10" hasCustomPrompt="1"/>
          </p:nvPr>
        </p:nvSpPr>
        <p:spPr>
          <a:xfrm>
            <a:off x="1631370" y="3808413"/>
            <a:ext cx="4864654" cy="1776412"/>
          </a:xfrm>
          <a:prstGeom prst="rect">
            <a:avLst/>
          </a:prstGeom>
        </p:spPr>
        <p:txBody>
          <a:bodyPr/>
          <a:lstStyle>
            <a:lvl1pPr marL="0" indent="0">
              <a:buFontTx/>
              <a:buNone/>
              <a:defRPr>
                <a:solidFill>
                  <a:schemeClr val="tx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sp>
        <p:nvSpPr>
          <p:cNvPr id="12" name="Freeform 5">
            <a:extLst>
              <a:ext uri="{FF2B5EF4-FFF2-40B4-BE49-F238E27FC236}">
                <a16:creationId xmlns:a16="http://schemas.microsoft.com/office/drawing/2014/main" id="{42F26D78-0ED0-459E-823A-16DEA1F0AC3B}"/>
              </a:ext>
            </a:extLst>
          </p:cNvPr>
          <p:cNvSpPr>
            <a:spLocks/>
          </p:cNvSpPr>
          <p:nvPr userDrawn="1"/>
        </p:nvSpPr>
        <p:spPr bwMode="auto">
          <a:xfrm>
            <a:off x="-2" y="6100716"/>
            <a:ext cx="843211" cy="757283"/>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14" name="Picture 13">
            <a:extLst>
              <a:ext uri="{FF2B5EF4-FFF2-40B4-BE49-F238E27FC236}">
                <a16:creationId xmlns:a16="http://schemas.microsoft.com/office/drawing/2014/main" id="{DF873DA8-7566-4D24-94CA-4014F17A46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491309" y="6409723"/>
            <a:ext cx="2404880" cy="277728"/>
          </a:xfrm>
          <a:prstGeom prst="rect">
            <a:avLst/>
          </a:prstGeom>
        </p:spPr>
      </p:pic>
    </p:spTree>
    <p:extLst>
      <p:ext uri="{BB962C8B-B14F-4D97-AF65-F5344CB8AC3E}">
        <p14:creationId xmlns:p14="http://schemas.microsoft.com/office/powerpoint/2010/main" val="394483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62B794D-D60C-4E83-87C3-1E15F245D02D}"/>
              </a:ext>
            </a:extLst>
          </p:cNvPr>
          <p:cNvSpPr>
            <a:spLocks noGrp="1"/>
          </p:cNvSpPr>
          <p:nvPr>
            <p:ph type="pic" sz="quarter" idx="11" hasCustomPrompt="1"/>
          </p:nvPr>
        </p:nvSpPr>
        <p:spPr>
          <a:xfrm>
            <a:off x="6981349" y="0"/>
            <a:ext cx="2160270" cy="6858000"/>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F100554-8306-498B-9080-D08D03E34399}"/>
              </a:ext>
            </a:extLst>
          </p:cNvPr>
          <p:cNvSpPr/>
          <p:nvPr userDrawn="1"/>
        </p:nvSpPr>
        <p:spPr>
          <a:xfrm>
            <a:off x="6019213" y="0"/>
            <a:ext cx="965396" cy="68580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D5949928-36CA-45E6-8D3E-B7B83E969331}"/>
              </a:ext>
            </a:extLst>
          </p:cNvPr>
          <p:cNvSpPr>
            <a:spLocks noGrp="1"/>
          </p:cNvSpPr>
          <p:nvPr>
            <p:ph type="ctrTitle" hasCustomPrompt="1"/>
          </p:nvPr>
        </p:nvSpPr>
        <p:spPr>
          <a:xfrm>
            <a:off x="1165860" y="2156384"/>
            <a:ext cx="4727734" cy="1371600"/>
          </a:xfrm>
          <a:prstGeom prst="rect">
            <a:avLst/>
          </a:prstGeom>
        </p:spPr>
        <p:txBody>
          <a:bodyPr anchor="b"/>
          <a:lstStyle>
            <a:lvl1pPr algn="l">
              <a:defRPr sz="3200">
                <a:solidFill>
                  <a:schemeClr val="tx1"/>
                </a:solidFill>
              </a:defRPr>
            </a:lvl1pPr>
          </a:lstStyle>
          <a:p>
            <a:r>
              <a:rPr lang="en-US" dirty="0"/>
              <a:t>Section title, 32pt bold,</a:t>
            </a:r>
            <a:br>
              <a:rPr lang="en-US" dirty="0"/>
            </a:br>
            <a:r>
              <a:rPr lang="en-US" dirty="0"/>
              <a:t>two line limit</a:t>
            </a:r>
          </a:p>
        </p:txBody>
      </p:sp>
      <p:sp>
        <p:nvSpPr>
          <p:cNvPr id="6" name="Subtitle 2">
            <a:extLst>
              <a:ext uri="{FF2B5EF4-FFF2-40B4-BE49-F238E27FC236}">
                <a16:creationId xmlns:a16="http://schemas.microsoft.com/office/drawing/2014/main" id="{A8FF613C-9C66-4623-8282-FEA2951CD111}"/>
              </a:ext>
            </a:extLst>
          </p:cNvPr>
          <p:cNvSpPr>
            <a:spLocks noGrp="1"/>
          </p:cNvSpPr>
          <p:nvPr>
            <p:ph type="subTitle" idx="1" hasCustomPrompt="1"/>
          </p:nvPr>
        </p:nvSpPr>
        <p:spPr>
          <a:xfrm>
            <a:off x="1165860" y="3852907"/>
            <a:ext cx="4727734" cy="61827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 light</a:t>
            </a:r>
          </a:p>
        </p:txBody>
      </p:sp>
      <p:sp>
        <p:nvSpPr>
          <p:cNvPr id="7" name="Rectangle 6">
            <a:extLst>
              <a:ext uri="{FF2B5EF4-FFF2-40B4-BE49-F238E27FC236}">
                <a16:creationId xmlns:a16="http://schemas.microsoft.com/office/drawing/2014/main" id="{EA8E2420-1291-415F-BEBD-AD57ECA13976}"/>
              </a:ext>
            </a:extLst>
          </p:cNvPr>
          <p:cNvSpPr/>
          <p:nvPr userDrawn="1"/>
        </p:nvSpPr>
        <p:spPr>
          <a:xfrm>
            <a:off x="0" y="0"/>
            <a:ext cx="54864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6548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6CF49FC-C33B-4AFA-981F-37159946ECA5}"/>
              </a:ext>
            </a:extLst>
          </p:cNvPr>
          <p:cNvSpPr>
            <a:spLocks noGrp="1"/>
          </p:cNvSpPr>
          <p:nvPr>
            <p:ph type="pic" sz="quarter" idx="11" hasCustomPrompt="1"/>
          </p:nvPr>
        </p:nvSpPr>
        <p:spPr>
          <a:xfrm>
            <a:off x="6981349" y="0"/>
            <a:ext cx="2160270" cy="6858000"/>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BB9579E-EC73-480E-A3D4-438463995D21}"/>
              </a:ext>
            </a:extLst>
          </p:cNvPr>
          <p:cNvSpPr/>
          <p:nvPr userDrawn="1"/>
        </p:nvSpPr>
        <p:spPr>
          <a:xfrm>
            <a:off x="6019213" y="0"/>
            <a:ext cx="965396" cy="68580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33B76BA6-F0F1-4451-B2F2-7E075856DEDD}"/>
              </a:ext>
            </a:extLst>
          </p:cNvPr>
          <p:cNvSpPr>
            <a:spLocks noGrp="1"/>
          </p:cNvSpPr>
          <p:nvPr>
            <p:ph type="ctrTitle" hasCustomPrompt="1"/>
          </p:nvPr>
        </p:nvSpPr>
        <p:spPr>
          <a:xfrm>
            <a:off x="1165860" y="2156384"/>
            <a:ext cx="4720590" cy="1371600"/>
          </a:xfrm>
          <a:prstGeom prst="rect">
            <a:avLst/>
          </a:prstGeom>
        </p:spPr>
        <p:txBody>
          <a:bodyPr anchor="b"/>
          <a:lstStyle>
            <a:lvl1pPr algn="l">
              <a:defRPr sz="3200">
                <a:solidFill>
                  <a:schemeClr val="tx1"/>
                </a:solidFill>
              </a:defRPr>
            </a:lvl1pPr>
          </a:lstStyle>
          <a:p>
            <a:r>
              <a:rPr lang="en-US" dirty="0"/>
              <a:t>Section title, 32pt bold,</a:t>
            </a:r>
            <a:br>
              <a:rPr lang="en-US" dirty="0"/>
            </a:br>
            <a:r>
              <a:rPr lang="en-US" dirty="0"/>
              <a:t>two line limit</a:t>
            </a:r>
          </a:p>
        </p:txBody>
      </p:sp>
      <p:sp>
        <p:nvSpPr>
          <p:cNvPr id="6" name="Rectangle 5">
            <a:extLst>
              <a:ext uri="{FF2B5EF4-FFF2-40B4-BE49-F238E27FC236}">
                <a16:creationId xmlns:a16="http://schemas.microsoft.com/office/drawing/2014/main" id="{65BA01F5-3803-497F-A95A-B59FAF1D0B95}"/>
              </a:ext>
            </a:extLst>
          </p:cNvPr>
          <p:cNvSpPr/>
          <p:nvPr userDrawn="1"/>
        </p:nvSpPr>
        <p:spPr>
          <a:xfrm>
            <a:off x="0" y="0"/>
            <a:ext cx="548640" cy="6858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btitle 2">
            <a:extLst>
              <a:ext uri="{FF2B5EF4-FFF2-40B4-BE49-F238E27FC236}">
                <a16:creationId xmlns:a16="http://schemas.microsoft.com/office/drawing/2014/main" id="{C3EBF496-B88E-4C83-A8C1-733BA8D73422}"/>
              </a:ext>
            </a:extLst>
          </p:cNvPr>
          <p:cNvSpPr>
            <a:spLocks noGrp="1"/>
          </p:cNvSpPr>
          <p:nvPr>
            <p:ph type="subTitle" idx="1" hasCustomPrompt="1"/>
          </p:nvPr>
        </p:nvSpPr>
        <p:spPr>
          <a:xfrm>
            <a:off x="1165860" y="3852907"/>
            <a:ext cx="4720590" cy="61827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8174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2EA41-04B0-4F1A-90D4-DB772972EF57}"/>
              </a:ext>
            </a:extLst>
          </p:cNvPr>
          <p:cNvSpPr>
            <a:spLocks noGrp="1"/>
          </p:cNvSpPr>
          <p:nvPr>
            <p:ph type="pic" sz="quarter" idx="11" hasCustomPrompt="1"/>
          </p:nvPr>
        </p:nvSpPr>
        <p:spPr>
          <a:xfrm>
            <a:off x="6981349" y="0"/>
            <a:ext cx="2160270" cy="6858000"/>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2D06D34-024F-4400-ABB7-8901E4B2EBED}"/>
              </a:ext>
            </a:extLst>
          </p:cNvPr>
          <p:cNvSpPr/>
          <p:nvPr userDrawn="1"/>
        </p:nvSpPr>
        <p:spPr>
          <a:xfrm>
            <a:off x="6019213" y="0"/>
            <a:ext cx="965396" cy="68580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CBAE34AD-940E-4A64-BB0A-BF267CD7A1A4}"/>
              </a:ext>
            </a:extLst>
          </p:cNvPr>
          <p:cNvSpPr>
            <a:spLocks noGrp="1"/>
          </p:cNvSpPr>
          <p:nvPr>
            <p:ph type="ctrTitle" hasCustomPrompt="1"/>
          </p:nvPr>
        </p:nvSpPr>
        <p:spPr>
          <a:xfrm>
            <a:off x="1165861" y="2156384"/>
            <a:ext cx="4713446" cy="1371600"/>
          </a:xfrm>
          <a:prstGeom prst="rect">
            <a:avLst/>
          </a:prstGeom>
        </p:spPr>
        <p:txBody>
          <a:bodyPr anchor="b"/>
          <a:lstStyle>
            <a:lvl1pPr algn="l">
              <a:defRPr sz="3200">
                <a:solidFill>
                  <a:schemeClr val="tx1"/>
                </a:solidFill>
              </a:defRPr>
            </a:lvl1pPr>
          </a:lstStyle>
          <a:p>
            <a:r>
              <a:rPr lang="en-US" dirty="0"/>
              <a:t>Section title, 32pt bold,</a:t>
            </a:r>
            <a:br>
              <a:rPr lang="en-US" dirty="0"/>
            </a:br>
            <a:r>
              <a:rPr lang="en-US" dirty="0"/>
              <a:t>two line limit</a:t>
            </a:r>
          </a:p>
        </p:txBody>
      </p:sp>
      <p:sp>
        <p:nvSpPr>
          <p:cNvPr id="6" name="Rectangle 5">
            <a:extLst>
              <a:ext uri="{FF2B5EF4-FFF2-40B4-BE49-F238E27FC236}">
                <a16:creationId xmlns:a16="http://schemas.microsoft.com/office/drawing/2014/main" id="{72A4E926-E6DD-4445-A2B7-16435D43885D}"/>
              </a:ext>
            </a:extLst>
          </p:cNvPr>
          <p:cNvSpPr/>
          <p:nvPr userDrawn="1"/>
        </p:nvSpPr>
        <p:spPr>
          <a:xfrm>
            <a:off x="0" y="0"/>
            <a:ext cx="5486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btitle 2">
            <a:extLst>
              <a:ext uri="{FF2B5EF4-FFF2-40B4-BE49-F238E27FC236}">
                <a16:creationId xmlns:a16="http://schemas.microsoft.com/office/drawing/2014/main" id="{DC28D724-ABC2-43F1-B7FB-6D0FCC14C42B}"/>
              </a:ext>
            </a:extLst>
          </p:cNvPr>
          <p:cNvSpPr>
            <a:spLocks noGrp="1"/>
          </p:cNvSpPr>
          <p:nvPr>
            <p:ph type="subTitle" idx="1" hasCustomPrompt="1"/>
          </p:nvPr>
        </p:nvSpPr>
        <p:spPr>
          <a:xfrm>
            <a:off x="1165861" y="3852907"/>
            <a:ext cx="4713446" cy="61827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116738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6981349" y="0"/>
            <a:ext cx="2160270" cy="6858000"/>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6019213" y="0"/>
            <a:ext cx="965396"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165861" y="2156384"/>
            <a:ext cx="4684871" cy="1371600"/>
          </a:xfrm>
          <a:prstGeom prst="rect">
            <a:avLst/>
          </a:prstGeom>
        </p:spPr>
        <p:txBody>
          <a:bodyPr anchor="b"/>
          <a:lstStyle>
            <a:lvl1pPr algn="l">
              <a:defRPr sz="3200">
                <a:solidFill>
                  <a:schemeClr val="tx1"/>
                </a:solidFill>
              </a:defRPr>
            </a:lvl1pPr>
          </a:lstStyle>
          <a:p>
            <a:r>
              <a:rPr lang="en-US" dirty="0"/>
              <a:t>Section title, 32pt bold,</a:t>
            </a:r>
            <a:br>
              <a:rPr lang="en-US" dirty="0"/>
            </a:br>
            <a:r>
              <a:rPr lang="en-US" dirty="0"/>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5486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165861" y="3852907"/>
            <a:ext cx="4684871" cy="61827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110209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C92325-AE63-4CDE-A517-75A321318A86}"/>
              </a:ext>
            </a:extLst>
          </p:cNvPr>
          <p:cNvSpPr>
            <a:spLocks noGrp="1"/>
          </p:cNvSpPr>
          <p:nvPr>
            <p:ph type="pic" sz="quarter" idx="11" hasCustomPrompt="1"/>
          </p:nvPr>
        </p:nvSpPr>
        <p:spPr>
          <a:xfrm>
            <a:off x="6981349" y="0"/>
            <a:ext cx="2160270" cy="6858000"/>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4A846A63-40AE-4B26-9CA9-D4B7A2D44BC7}"/>
              </a:ext>
            </a:extLst>
          </p:cNvPr>
          <p:cNvSpPr/>
          <p:nvPr userDrawn="1"/>
        </p:nvSpPr>
        <p:spPr>
          <a:xfrm>
            <a:off x="6019213" y="0"/>
            <a:ext cx="965396" cy="68580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E7EA203E-F39D-4213-BA5B-302BDBD2B48C}"/>
              </a:ext>
            </a:extLst>
          </p:cNvPr>
          <p:cNvSpPr>
            <a:spLocks noGrp="1"/>
          </p:cNvSpPr>
          <p:nvPr>
            <p:ph type="ctrTitle" hasCustomPrompt="1"/>
          </p:nvPr>
        </p:nvSpPr>
        <p:spPr>
          <a:xfrm>
            <a:off x="1165860" y="2156384"/>
            <a:ext cx="4677728" cy="1371600"/>
          </a:xfrm>
          <a:prstGeom prst="rect">
            <a:avLst/>
          </a:prstGeom>
        </p:spPr>
        <p:txBody>
          <a:bodyPr anchor="b"/>
          <a:lstStyle>
            <a:lvl1pPr algn="l">
              <a:defRPr sz="3200">
                <a:solidFill>
                  <a:schemeClr val="tx1"/>
                </a:solidFill>
              </a:defRPr>
            </a:lvl1pPr>
          </a:lstStyle>
          <a:p>
            <a:r>
              <a:rPr lang="en-US" dirty="0"/>
              <a:t>Section title, 32pt bold,</a:t>
            </a:r>
            <a:br>
              <a:rPr lang="en-US" dirty="0"/>
            </a:br>
            <a:r>
              <a:rPr lang="en-US" dirty="0"/>
              <a:t>two line limit</a:t>
            </a:r>
          </a:p>
        </p:txBody>
      </p:sp>
      <p:sp>
        <p:nvSpPr>
          <p:cNvPr id="6" name="Rectangle 5">
            <a:extLst>
              <a:ext uri="{FF2B5EF4-FFF2-40B4-BE49-F238E27FC236}">
                <a16:creationId xmlns:a16="http://schemas.microsoft.com/office/drawing/2014/main" id="{62D3AC56-2BA2-4FE0-B500-1DB245CD0075}"/>
              </a:ext>
            </a:extLst>
          </p:cNvPr>
          <p:cNvSpPr/>
          <p:nvPr userDrawn="1"/>
        </p:nvSpPr>
        <p:spPr>
          <a:xfrm>
            <a:off x="0" y="0"/>
            <a:ext cx="5486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ubtitle 2">
            <a:extLst>
              <a:ext uri="{FF2B5EF4-FFF2-40B4-BE49-F238E27FC236}">
                <a16:creationId xmlns:a16="http://schemas.microsoft.com/office/drawing/2014/main" id="{BF58D9EC-57DC-4898-A547-C71390CAAD99}"/>
              </a:ext>
            </a:extLst>
          </p:cNvPr>
          <p:cNvSpPr>
            <a:spLocks noGrp="1"/>
          </p:cNvSpPr>
          <p:nvPr>
            <p:ph type="subTitle" idx="1" hasCustomPrompt="1"/>
          </p:nvPr>
        </p:nvSpPr>
        <p:spPr>
          <a:xfrm>
            <a:off x="1165860" y="3852907"/>
            <a:ext cx="4677728" cy="61827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182628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3716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14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lvl1pPr marL="0" indent="-270000">
              <a:buFont typeface="+mj-lt"/>
              <a:buAutoNum type="arabicPeriod"/>
              <a:defRPr/>
            </a:lvl1pPr>
            <a:lvl2pPr marL="540000" indent="-270000">
              <a:buFont typeface="+mj-lt"/>
              <a:buAutoNum type="arabicPeriod"/>
              <a:defRPr/>
            </a:lvl2pPr>
            <a:lvl3pPr marL="810000" indent="-270000">
              <a:buFont typeface="+mj-lt"/>
              <a:buAutoNum type="arabicPeriod"/>
              <a:defRPr/>
            </a:lvl3pPr>
            <a:lvl4pPr marL="1080000" indent="-270000">
              <a:buFont typeface="+mj-lt"/>
              <a:buAutoNum type="arabicPeriod"/>
              <a:defRPr/>
            </a:lvl4pPr>
            <a:lvl5pPr marL="1350000" indent="-27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3716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9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240030" y="6217920"/>
            <a:ext cx="86410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3716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15743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621792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3716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0532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urp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BA4D47-3971-4A44-88BD-6925DFA29917}"/>
              </a:ext>
            </a:extLst>
          </p:cNvPr>
          <p:cNvSpPr>
            <a:spLocks noGrp="1"/>
          </p:cNvSpPr>
          <p:nvPr>
            <p:ph type="ctrTitle" hasCustomPrompt="1"/>
          </p:nvPr>
        </p:nvSpPr>
        <p:spPr>
          <a:xfrm>
            <a:off x="480061" y="3383280"/>
            <a:ext cx="6027896" cy="1371600"/>
          </a:xfrm>
          <a:prstGeom prst="rect">
            <a:avLst/>
          </a:prstGeom>
        </p:spPr>
        <p:txBody>
          <a:bodyPr anchor="b"/>
          <a:lstStyle>
            <a:lvl1pPr algn="l">
              <a:defRPr sz="3200">
                <a:solidFill>
                  <a:schemeClr val="tx1"/>
                </a:solidFill>
              </a:defRPr>
            </a:lvl1pPr>
          </a:lstStyle>
          <a:p>
            <a:r>
              <a:rPr lang="en-US" dirty="0"/>
              <a:t>Section/divider title, 32pt bold,</a:t>
            </a:r>
            <a:br>
              <a:rPr lang="en-US" dirty="0"/>
            </a:br>
            <a:r>
              <a:rPr lang="en-US" dirty="0"/>
              <a:t>two line limit</a:t>
            </a:r>
          </a:p>
        </p:txBody>
      </p:sp>
      <p:pic>
        <p:nvPicPr>
          <p:cNvPr id="4" name="Picture 3">
            <a:extLst>
              <a:ext uri="{FF2B5EF4-FFF2-40B4-BE49-F238E27FC236}">
                <a16:creationId xmlns:a16="http://schemas.microsoft.com/office/drawing/2014/main" id="{3F4E1C2D-17D5-4352-A9F5-68F90828E0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47524" y="8708"/>
            <a:ext cx="2494094" cy="6849292"/>
          </a:xfrm>
          <a:prstGeom prst="rect">
            <a:avLst/>
          </a:prstGeom>
        </p:spPr>
      </p:pic>
      <p:sp>
        <p:nvSpPr>
          <p:cNvPr id="5" name="Subtitle 2">
            <a:extLst>
              <a:ext uri="{FF2B5EF4-FFF2-40B4-BE49-F238E27FC236}">
                <a16:creationId xmlns:a16="http://schemas.microsoft.com/office/drawing/2014/main" id="{7DE65974-6479-469B-9D12-DDD231E0AE47}"/>
              </a:ext>
            </a:extLst>
          </p:cNvPr>
          <p:cNvSpPr>
            <a:spLocks noGrp="1"/>
          </p:cNvSpPr>
          <p:nvPr>
            <p:ph type="subTitle" idx="1" hasCustomPrompt="1"/>
          </p:nvPr>
        </p:nvSpPr>
        <p:spPr>
          <a:xfrm>
            <a:off x="480061" y="5168580"/>
            <a:ext cx="6027896" cy="618270"/>
          </a:xfrm>
          <a:prstGeom prst="rect">
            <a:avLst/>
          </a:prstGeom>
        </p:spPr>
        <p:txBody>
          <a:bodyPr/>
          <a:lstStyle>
            <a:lvl1pPr marL="0" indent="0" algn="l">
              <a:buNone/>
              <a:defRPr sz="1800">
                <a:solidFill>
                  <a:schemeClr val="tx1"/>
                </a:solidFill>
                <a:latin typeface="Jacobs Chronos" panose="010B0603030503030204" pitchFamily="34" charset="0"/>
                <a:cs typeface="Jacobs Chronos" panose="010B0603030503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311416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621792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3716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8432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240030" y="621792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3716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44934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240030" y="621792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3716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56068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0" y="6675120"/>
            <a:ext cx="9152097"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265211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0" y="6675120"/>
            <a:ext cx="9152097"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26451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0" y="6675120"/>
            <a:ext cx="9152097"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851290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0" y="6675120"/>
            <a:ext cx="9152097"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75885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1243014"/>
            <a:ext cx="864108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0" y="6675120"/>
            <a:ext cx="9152097"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54423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239792" y="1243014"/>
            <a:ext cx="8641080" cy="4935537"/>
          </a:xfrm>
        </p:spPr>
        <p:txBody>
          <a:bodyPr/>
          <a:lstStyle>
            <a:lvl1pPr marL="0" indent="-270000">
              <a:buFont typeface="+mj-lt"/>
              <a:buAutoNum type="arabicPeriod"/>
              <a:defRPr b="1"/>
            </a:lvl1pPr>
            <a:lvl2pPr marL="540000" indent="-270000">
              <a:buFont typeface="+mj-lt"/>
              <a:buAutoNum type="arabicPeriod"/>
              <a:defRPr/>
            </a:lvl2pPr>
            <a:lvl3pPr marL="810000" indent="-270000">
              <a:buFont typeface="+mj-lt"/>
              <a:buAutoNum type="arabicPeriod"/>
              <a:defRPr/>
            </a:lvl3pPr>
            <a:lvl4pPr marL="1080000" indent="-270000">
              <a:buFont typeface="+mj-lt"/>
              <a:buAutoNum type="arabicPeriod"/>
              <a:defRPr/>
            </a:lvl4pPr>
            <a:lvl5pPr marL="1350000" indent="-27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239792" y="1243014"/>
            <a:ext cx="8641080" cy="4935537"/>
          </a:xfrm>
        </p:spPr>
        <p:txBody>
          <a:bodyPr/>
          <a:lstStyle>
            <a:lvl1pPr marL="0" indent="-270000">
              <a:buFont typeface="+mj-lt"/>
              <a:buAutoNum type="arabicPeriod"/>
              <a:defRPr b="1"/>
            </a:lvl1pPr>
            <a:lvl2pPr marL="540000" indent="-270000">
              <a:buFont typeface="+mj-lt"/>
              <a:buAutoNum type="arabicPeriod"/>
              <a:defRPr/>
            </a:lvl2pPr>
            <a:lvl3pPr marL="810000" indent="-270000">
              <a:buFont typeface="+mj-lt"/>
              <a:buAutoNum type="arabicPeriod"/>
              <a:defRPr/>
            </a:lvl3pPr>
            <a:lvl4pPr marL="1080000" indent="-270000">
              <a:buFont typeface="+mj-lt"/>
              <a:buAutoNum type="arabicPeriod"/>
              <a:defRPr/>
            </a:lvl4pPr>
            <a:lvl5pPr marL="1350000" indent="-27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8242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Red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B5AF6-E0BF-4698-904E-69E3440E60FF}"/>
              </a:ext>
            </a:extLst>
          </p:cNvPr>
          <p:cNvSpPr>
            <a:spLocks noGrp="1"/>
          </p:cNvSpPr>
          <p:nvPr>
            <p:ph type="ctrTitle" hasCustomPrompt="1"/>
          </p:nvPr>
        </p:nvSpPr>
        <p:spPr>
          <a:xfrm>
            <a:off x="480061" y="3383280"/>
            <a:ext cx="6027896" cy="1371600"/>
          </a:xfrm>
          <a:prstGeom prst="rect">
            <a:avLst/>
          </a:prstGeom>
        </p:spPr>
        <p:txBody>
          <a:bodyPr anchor="b"/>
          <a:lstStyle>
            <a:lvl1pPr algn="l">
              <a:defRPr sz="3200">
                <a:solidFill>
                  <a:schemeClr val="tx1"/>
                </a:solidFill>
              </a:defRPr>
            </a:lvl1pPr>
          </a:lstStyle>
          <a:p>
            <a:r>
              <a:rPr lang="en-US" dirty="0"/>
              <a:t>Section/divider title, 32pt bold,</a:t>
            </a:r>
            <a:br>
              <a:rPr lang="en-US" dirty="0"/>
            </a:br>
            <a:r>
              <a:rPr lang="en-US" dirty="0"/>
              <a:t>two line limit</a:t>
            </a:r>
          </a:p>
        </p:txBody>
      </p:sp>
      <p:pic>
        <p:nvPicPr>
          <p:cNvPr id="4" name="Picture 3">
            <a:extLst>
              <a:ext uri="{FF2B5EF4-FFF2-40B4-BE49-F238E27FC236}">
                <a16:creationId xmlns:a16="http://schemas.microsoft.com/office/drawing/2014/main" id="{385B63B5-9AAF-459D-8F06-41DD453B27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47524" y="8708"/>
            <a:ext cx="2494095" cy="6849293"/>
          </a:xfrm>
          <a:prstGeom prst="rect">
            <a:avLst/>
          </a:prstGeom>
        </p:spPr>
      </p:pic>
      <p:sp>
        <p:nvSpPr>
          <p:cNvPr id="5" name="Subtitle 2">
            <a:extLst>
              <a:ext uri="{FF2B5EF4-FFF2-40B4-BE49-F238E27FC236}">
                <a16:creationId xmlns:a16="http://schemas.microsoft.com/office/drawing/2014/main" id="{5BA2BD47-3DF5-48EC-941E-51EAF96AF5F6}"/>
              </a:ext>
            </a:extLst>
          </p:cNvPr>
          <p:cNvSpPr>
            <a:spLocks noGrp="1"/>
          </p:cNvSpPr>
          <p:nvPr>
            <p:ph type="subTitle" idx="1" hasCustomPrompt="1"/>
          </p:nvPr>
        </p:nvSpPr>
        <p:spPr>
          <a:xfrm>
            <a:off x="480061" y="5168580"/>
            <a:ext cx="6027896" cy="618270"/>
          </a:xfrm>
          <a:prstGeom prst="rect">
            <a:avLst/>
          </a:prstGeom>
        </p:spPr>
        <p:txBody>
          <a:bodyPr/>
          <a:lstStyle>
            <a:lvl1pPr marL="0" indent="0" algn="l">
              <a:buNone/>
              <a:defRPr sz="1800">
                <a:solidFill>
                  <a:schemeClr val="tx1"/>
                </a:solidFill>
                <a:latin typeface="Jacobs Chronos" panose="010B0603030503030204" pitchFamily="34" charset="0"/>
                <a:cs typeface="Jacobs Chronos" panose="010B0603030503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AU" dirty="0"/>
              <a:t>O</a:t>
            </a:r>
            <a:r>
              <a:rPr lang="en-US" dirty="0" err="1"/>
              <a:t>ther</a:t>
            </a:r>
            <a:r>
              <a:rPr lang="en-US" dirty="0"/>
              <a:t> information, 24pt</a:t>
            </a:r>
          </a:p>
        </p:txBody>
      </p:sp>
    </p:spTree>
    <p:extLst>
      <p:ext uri="{BB962C8B-B14F-4D97-AF65-F5344CB8AC3E}">
        <p14:creationId xmlns:p14="http://schemas.microsoft.com/office/powerpoint/2010/main" val="17446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Color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FC504A2D-EBE1-4848-A939-CC44403D1D7E}"/>
              </a:ext>
            </a:extLst>
          </p:cNvPr>
          <p:cNvSpPr>
            <a:spLocks noGrp="1"/>
          </p:cNvSpPr>
          <p:nvPr>
            <p:ph sz="half" idx="2" hasCustomPrompt="1"/>
          </p:nvPr>
        </p:nvSpPr>
        <p:spPr>
          <a:xfrm>
            <a:off x="3380899" y="1126874"/>
            <a:ext cx="5760720" cy="5120640"/>
          </a:xfrm>
          <a:prstGeom prst="rect">
            <a:avLst/>
          </a:prstGeom>
          <a:solidFill>
            <a:srgbClr val="0A7DFF"/>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Rectangle 7">
            <a:extLst>
              <a:ext uri="{FF2B5EF4-FFF2-40B4-BE49-F238E27FC236}">
                <a16:creationId xmlns:a16="http://schemas.microsoft.com/office/drawing/2014/main" id="{2BE5D50F-9DD7-47F6-A0EF-8386381565D4}"/>
              </a:ext>
            </a:extLst>
          </p:cNvPr>
          <p:cNvSpPr/>
          <p:nvPr userDrawn="1"/>
        </p:nvSpPr>
        <p:spPr>
          <a:xfrm>
            <a:off x="0" y="1126875"/>
            <a:ext cx="24003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ontent Placeholder 3">
            <a:extLst>
              <a:ext uri="{FF2B5EF4-FFF2-40B4-BE49-F238E27FC236}">
                <a16:creationId xmlns:a16="http://schemas.microsoft.com/office/drawing/2014/main" id="{C8C33CEE-DFF7-48E6-BEEE-CAF0B01795ED}"/>
              </a:ext>
            </a:extLst>
          </p:cNvPr>
          <p:cNvSpPr>
            <a:spLocks noGrp="1"/>
          </p:cNvSpPr>
          <p:nvPr>
            <p:ph sz="half" idx="14" hasCustomPrompt="1"/>
          </p:nvPr>
        </p:nvSpPr>
        <p:spPr>
          <a:xfrm>
            <a:off x="240030" y="1126874"/>
            <a:ext cx="3140869" cy="5120640"/>
          </a:xfrm>
          <a:prstGeom prst="rect">
            <a:avLst/>
          </a:prstGeom>
          <a:solidFill>
            <a:schemeClr val="tx1"/>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115113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Color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0A4D-9D56-4165-9557-720F5473239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B6A42BE8-D9A1-4788-8BBC-FA7AAF9E6BBA}"/>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CF3520F3-3961-47F8-84D9-B22A176EF1C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3C76AA32-E79B-4A13-ABCB-448991E1E50C}"/>
              </a:ext>
            </a:extLst>
          </p:cNvPr>
          <p:cNvSpPr>
            <a:spLocks noGrp="1"/>
          </p:cNvSpPr>
          <p:nvPr>
            <p:ph sz="half" idx="2" hasCustomPrompt="1"/>
          </p:nvPr>
        </p:nvSpPr>
        <p:spPr>
          <a:xfrm>
            <a:off x="3380899" y="1126874"/>
            <a:ext cx="5760720" cy="5120640"/>
          </a:xfrm>
          <a:prstGeom prst="rect">
            <a:avLst/>
          </a:prstGeom>
          <a:solidFill>
            <a:srgbClr val="A800A8"/>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Rectangle 5">
            <a:extLst>
              <a:ext uri="{FF2B5EF4-FFF2-40B4-BE49-F238E27FC236}">
                <a16:creationId xmlns:a16="http://schemas.microsoft.com/office/drawing/2014/main" id="{00ABDB4F-3DD5-44CE-9C04-358B614283A0}"/>
              </a:ext>
            </a:extLst>
          </p:cNvPr>
          <p:cNvSpPr/>
          <p:nvPr userDrawn="1"/>
        </p:nvSpPr>
        <p:spPr>
          <a:xfrm>
            <a:off x="0" y="1126875"/>
            <a:ext cx="24003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3">
            <a:extLst>
              <a:ext uri="{FF2B5EF4-FFF2-40B4-BE49-F238E27FC236}">
                <a16:creationId xmlns:a16="http://schemas.microsoft.com/office/drawing/2014/main" id="{CFF4907C-EF3B-471C-966C-612D3AD81A6F}"/>
              </a:ext>
            </a:extLst>
          </p:cNvPr>
          <p:cNvSpPr>
            <a:spLocks noGrp="1"/>
          </p:cNvSpPr>
          <p:nvPr>
            <p:ph sz="half" idx="14" hasCustomPrompt="1"/>
          </p:nvPr>
        </p:nvSpPr>
        <p:spPr>
          <a:xfrm>
            <a:off x="240030" y="1126874"/>
            <a:ext cx="3140869" cy="5120640"/>
          </a:xfrm>
          <a:prstGeom prst="rect">
            <a:avLst/>
          </a:prstGeom>
          <a:solidFill>
            <a:schemeClr val="tx2"/>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190952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Color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546C-AA31-44C6-A507-C4CCC4BDC18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6065098A-78BB-4605-9AA0-2D663649025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AA9F4050-7218-460E-803D-CA5CD58AF317}"/>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9F47226-DC19-4F60-8DE3-956E7F034FCF}"/>
              </a:ext>
            </a:extLst>
          </p:cNvPr>
          <p:cNvSpPr/>
          <p:nvPr userDrawn="1"/>
        </p:nvSpPr>
        <p:spPr>
          <a:xfrm>
            <a:off x="0" y="1126875"/>
            <a:ext cx="24003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3">
            <a:extLst>
              <a:ext uri="{FF2B5EF4-FFF2-40B4-BE49-F238E27FC236}">
                <a16:creationId xmlns:a16="http://schemas.microsoft.com/office/drawing/2014/main" id="{5E59097B-AE21-45C2-8D52-AC080C2CC0EB}"/>
              </a:ext>
            </a:extLst>
          </p:cNvPr>
          <p:cNvSpPr>
            <a:spLocks noGrp="1"/>
          </p:cNvSpPr>
          <p:nvPr>
            <p:ph sz="half" idx="2" hasCustomPrompt="1"/>
          </p:nvPr>
        </p:nvSpPr>
        <p:spPr>
          <a:xfrm>
            <a:off x="3380899" y="1126874"/>
            <a:ext cx="5760720" cy="5120640"/>
          </a:xfrm>
          <a:prstGeom prst="rect">
            <a:avLst/>
          </a:prstGeom>
          <a:solidFill>
            <a:srgbClr val="FF465F"/>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B5A0D3E8-6D4F-477B-AE8B-98BA0E478BD1}"/>
              </a:ext>
            </a:extLst>
          </p:cNvPr>
          <p:cNvSpPr>
            <a:spLocks noGrp="1"/>
          </p:cNvSpPr>
          <p:nvPr>
            <p:ph sz="half" idx="14" hasCustomPrompt="1"/>
          </p:nvPr>
        </p:nvSpPr>
        <p:spPr>
          <a:xfrm>
            <a:off x="240030" y="1126874"/>
            <a:ext cx="3140869" cy="5120640"/>
          </a:xfrm>
          <a:prstGeom prst="rect">
            <a:avLst/>
          </a:prstGeom>
          <a:solidFill>
            <a:schemeClr val="tx2"/>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088724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olor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1D-868C-4F82-A8F2-29C589BEB913}"/>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7F2F92F3-86A2-4DF6-88C5-662D62D27554}"/>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DB6E415-43F8-4322-AECB-A83D59AA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584ED94D-E337-425D-AC8A-55AFCB83D678}"/>
              </a:ext>
            </a:extLst>
          </p:cNvPr>
          <p:cNvSpPr/>
          <p:nvPr userDrawn="1"/>
        </p:nvSpPr>
        <p:spPr>
          <a:xfrm>
            <a:off x="0" y="1126875"/>
            <a:ext cx="24003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3">
            <a:extLst>
              <a:ext uri="{FF2B5EF4-FFF2-40B4-BE49-F238E27FC236}">
                <a16:creationId xmlns:a16="http://schemas.microsoft.com/office/drawing/2014/main" id="{0B5BD8DB-25C6-49DC-AEF6-1471B8490B45}"/>
              </a:ext>
            </a:extLst>
          </p:cNvPr>
          <p:cNvSpPr>
            <a:spLocks noGrp="1"/>
          </p:cNvSpPr>
          <p:nvPr>
            <p:ph sz="half" idx="2" hasCustomPrompt="1"/>
          </p:nvPr>
        </p:nvSpPr>
        <p:spPr>
          <a:xfrm>
            <a:off x="3380899" y="1126874"/>
            <a:ext cx="5760720" cy="5120640"/>
          </a:xfrm>
          <a:prstGeom prst="rect">
            <a:avLst/>
          </a:prstGeom>
          <a:solidFill>
            <a:srgbClr val="FFB41E"/>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74E1538C-9B5E-4081-90C6-83F733F393E5}"/>
              </a:ext>
            </a:extLst>
          </p:cNvPr>
          <p:cNvSpPr>
            <a:spLocks noGrp="1"/>
          </p:cNvSpPr>
          <p:nvPr>
            <p:ph sz="half" idx="14" hasCustomPrompt="1"/>
          </p:nvPr>
        </p:nvSpPr>
        <p:spPr>
          <a:xfrm>
            <a:off x="240030" y="1126874"/>
            <a:ext cx="3140869" cy="5120640"/>
          </a:xfrm>
          <a:prstGeom prst="rect">
            <a:avLst/>
          </a:prstGeom>
          <a:solidFill>
            <a:schemeClr val="tx2"/>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843185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olor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635E-CB0F-4086-87A1-AD36DB2A18E7}"/>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9560FFE-806A-4DF1-9720-27561AC22E0A}"/>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42F51AF-CEB8-4779-8C78-CE079FBBB69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55AD2E3-0CC0-461B-9591-CD4119DAA857}"/>
              </a:ext>
            </a:extLst>
          </p:cNvPr>
          <p:cNvSpPr/>
          <p:nvPr userDrawn="1"/>
        </p:nvSpPr>
        <p:spPr>
          <a:xfrm>
            <a:off x="0" y="1126874"/>
            <a:ext cx="24003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3">
            <a:extLst>
              <a:ext uri="{FF2B5EF4-FFF2-40B4-BE49-F238E27FC236}">
                <a16:creationId xmlns:a16="http://schemas.microsoft.com/office/drawing/2014/main" id="{9BA9E910-13C2-428E-BF6D-B95C99E2AD0C}"/>
              </a:ext>
            </a:extLst>
          </p:cNvPr>
          <p:cNvSpPr>
            <a:spLocks noGrp="1"/>
          </p:cNvSpPr>
          <p:nvPr>
            <p:ph sz="half" idx="2" hasCustomPrompt="1"/>
          </p:nvPr>
        </p:nvSpPr>
        <p:spPr>
          <a:xfrm>
            <a:off x="3380899" y="1126874"/>
            <a:ext cx="5760720" cy="5120640"/>
          </a:xfrm>
          <a:prstGeom prst="rect">
            <a:avLst/>
          </a:prstGeom>
          <a:solidFill>
            <a:srgbClr val="0AD287"/>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E990F653-4E00-43A3-9411-6A823C5405FF}"/>
              </a:ext>
            </a:extLst>
          </p:cNvPr>
          <p:cNvSpPr>
            <a:spLocks noGrp="1"/>
          </p:cNvSpPr>
          <p:nvPr>
            <p:ph sz="half" idx="14" hasCustomPrompt="1"/>
          </p:nvPr>
        </p:nvSpPr>
        <p:spPr>
          <a:xfrm>
            <a:off x="240030" y="1126874"/>
            <a:ext cx="3140869" cy="5120640"/>
          </a:xfrm>
          <a:prstGeom prst="rect">
            <a:avLst/>
          </a:prstGeom>
          <a:solidFill>
            <a:schemeClr val="tx2"/>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27255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olor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5E2-63E9-49EB-9EF8-CA6A2C7CC5B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C460AE3-10BE-4241-82F1-1AC70EC09857}"/>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586041AF-17A7-463E-9F1D-C835D32D9322}"/>
              </a:ext>
            </a:extLst>
          </p:cNvPr>
          <p:cNvSpPr>
            <a:spLocks noGrp="1"/>
          </p:cNvSpPr>
          <p:nvPr>
            <p:ph sz="half" idx="2" hasCustomPrompt="1"/>
          </p:nvPr>
        </p:nvSpPr>
        <p:spPr>
          <a:xfrm>
            <a:off x="3360420" y="1126874"/>
            <a:ext cx="5781199" cy="5120640"/>
          </a:xfrm>
          <a:prstGeom prst="rect">
            <a:avLst/>
          </a:prstGeom>
          <a:solidFill>
            <a:srgbClr val="0A7DFF"/>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Picture Placeholder 2">
            <a:extLst>
              <a:ext uri="{FF2B5EF4-FFF2-40B4-BE49-F238E27FC236}">
                <a16:creationId xmlns:a16="http://schemas.microsoft.com/office/drawing/2014/main" id="{0CDA937F-3403-4E46-A4EC-D61BB036BFC4}"/>
              </a:ext>
            </a:extLst>
          </p:cNvPr>
          <p:cNvSpPr>
            <a:spLocks noGrp="1"/>
          </p:cNvSpPr>
          <p:nvPr>
            <p:ph type="pic" sz="quarter" idx="14" hasCustomPrompt="1"/>
          </p:nvPr>
        </p:nvSpPr>
        <p:spPr>
          <a:xfrm>
            <a:off x="240030" y="1126875"/>
            <a:ext cx="3120390" cy="5120640"/>
          </a:xfrm>
          <a:prstGeom prst="rect">
            <a:avLst/>
          </a:prstGeo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126875"/>
            <a:ext cx="24003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44303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or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9CA5-E1E3-4DB6-987E-D2FF667FE0F9}"/>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4CD70D5-87B3-40E4-AE9B-9A6B53C28BA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6B9D949-A09D-49F8-9ACF-68B06C86CF2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315A8474-E176-4064-AE81-2664A9BCD870}"/>
              </a:ext>
            </a:extLst>
          </p:cNvPr>
          <p:cNvSpPr>
            <a:spLocks noGrp="1"/>
          </p:cNvSpPr>
          <p:nvPr>
            <p:ph type="pic" sz="quarter" idx="14" hasCustomPrompt="1"/>
          </p:nvPr>
        </p:nvSpPr>
        <p:spPr>
          <a:xfrm>
            <a:off x="240030" y="1126875"/>
            <a:ext cx="3140869" cy="5120640"/>
          </a:xfrm>
          <a:prstGeom prst="rect">
            <a:avLst/>
          </a:prstGeo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87A1143F-1989-4D2D-B618-7A0A31DFFC39}"/>
              </a:ext>
            </a:extLst>
          </p:cNvPr>
          <p:cNvSpPr/>
          <p:nvPr userDrawn="1"/>
        </p:nvSpPr>
        <p:spPr>
          <a:xfrm>
            <a:off x="0" y="1126875"/>
            <a:ext cx="24003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3">
            <a:extLst>
              <a:ext uri="{FF2B5EF4-FFF2-40B4-BE49-F238E27FC236}">
                <a16:creationId xmlns:a16="http://schemas.microsoft.com/office/drawing/2014/main" id="{0D155119-9352-4B5B-BEF4-28E8B6C095CD}"/>
              </a:ext>
            </a:extLst>
          </p:cNvPr>
          <p:cNvSpPr>
            <a:spLocks noGrp="1"/>
          </p:cNvSpPr>
          <p:nvPr>
            <p:ph sz="half" idx="2" hasCustomPrompt="1"/>
          </p:nvPr>
        </p:nvSpPr>
        <p:spPr>
          <a:xfrm>
            <a:off x="3380899" y="1126874"/>
            <a:ext cx="5760720" cy="5120640"/>
          </a:xfrm>
          <a:prstGeom prst="rect">
            <a:avLst/>
          </a:prstGeom>
          <a:solidFill>
            <a:srgbClr val="A800A8"/>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703667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or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2C0C-ED3F-46F7-83EE-1612D708435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33357F0-B922-4E0C-AD75-A33CA6C1921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C34626D4-D892-418E-BF76-A6CBF154AD3B}"/>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9DB8BFC2-7CD8-4A7A-94E9-AE39DE6BEB2C}"/>
              </a:ext>
            </a:extLst>
          </p:cNvPr>
          <p:cNvSpPr>
            <a:spLocks noGrp="1"/>
          </p:cNvSpPr>
          <p:nvPr>
            <p:ph type="pic" sz="quarter" idx="14" hasCustomPrompt="1"/>
          </p:nvPr>
        </p:nvSpPr>
        <p:spPr>
          <a:xfrm>
            <a:off x="240030" y="1126875"/>
            <a:ext cx="3140869" cy="5120640"/>
          </a:xfrm>
          <a:prstGeom prst="rect">
            <a:avLst/>
          </a:prstGeo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8667B17-E59D-42A1-9F54-D8E22A939BAC}"/>
              </a:ext>
            </a:extLst>
          </p:cNvPr>
          <p:cNvSpPr/>
          <p:nvPr userDrawn="1"/>
        </p:nvSpPr>
        <p:spPr>
          <a:xfrm>
            <a:off x="0" y="1126875"/>
            <a:ext cx="24003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3">
            <a:extLst>
              <a:ext uri="{FF2B5EF4-FFF2-40B4-BE49-F238E27FC236}">
                <a16:creationId xmlns:a16="http://schemas.microsoft.com/office/drawing/2014/main" id="{A7BDF484-8054-4F59-8772-A517B5898492}"/>
              </a:ext>
            </a:extLst>
          </p:cNvPr>
          <p:cNvSpPr>
            <a:spLocks noGrp="1"/>
          </p:cNvSpPr>
          <p:nvPr>
            <p:ph sz="half" idx="2" hasCustomPrompt="1"/>
          </p:nvPr>
        </p:nvSpPr>
        <p:spPr>
          <a:xfrm>
            <a:off x="3380899" y="1126874"/>
            <a:ext cx="5760720" cy="5120640"/>
          </a:xfrm>
          <a:prstGeom prst="rect">
            <a:avLst/>
          </a:prstGeom>
          <a:solidFill>
            <a:srgbClr val="FF465F"/>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244311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Color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FFD-333F-4D4A-8EF7-708D4E72D1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548BFC4-679F-4C42-B6BF-7EB89245D8BF}"/>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5C27961-2E25-4499-AE5C-D01328961D6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D86D2C7C-AA13-4FFB-9E83-E1540806A6A3}"/>
              </a:ext>
            </a:extLst>
          </p:cNvPr>
          <p:cNvSpPr>
            <a:spLocks noGrp="1"/>
          </p:cNvSpPr>
          <p:nvPr>
            <p:ph type="pic" sz="quarter" idx="14" hasCustomPrompt="1"/>
          </p:nvPr>
        </p:nvSpPr>
        <p:spPr>
          <a:xfrm>
            <a:off x="240030" y="1126875"/>
            <a:ext cx="3140869" cy="5120640"/>
          </a:xfrm>
          <a:prstGeom prst="rect">
            <a:avLst/>
          </a:prstGeo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62803A6-00A6-4733-8EC7-422CD1E56800}"/>
              </a:ext>
            </a:extLst>
          </p:cNvPr>
          <p:cNvSpPr/>
          <p:nvPr userDrawn="1"/>
        </p:nvSpPr>
        <p:spPr>
          <a:xfrm>
            <a:off x="0" y="1126875"/>
            <a:ext cx="24003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3">
            <a:extLst>
              <a:ext uri="{FF2B5EF4-FFF2-40B4-BE49-F238E27FC236}">
                <a16:creationId xmlns:a16="http://schemas.microsoft.com/office/drawing/2014/main" id="{0BCA9228-CDA9-4AC1-A45E-3F4633B32128}"/>
              </a:ext>
            </a:extLst>
          </p:cNvPr>
          <p:cNvSpPr>
            <a:spLocks noGrp="1"/>
          </p:cNvSpPr>
          <p:nvPr>
            <p:ph sz="half" idx="2" hasCustomPrompt="1"/>
          </p:nvPr>
        </p:nvSpPr>
        <p:spPr>
          <a:xfrm>
            <a:off x="3380899" y="1126874"/>
            <a:ext cx="5760720" cy="5120640"/>
          </a:xfrm>
          <a:prstGeom prst="rect">
            <a:avLst/>
          </a:prstGeom>
          <a:solidFill>
            <a:srgbClr val="FFB41E"/>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469436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Color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B8E0-0AB6-4F40-A612-ED7B7F87F23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C80F18C4-3E6E-444D-A5D9-C9FAFD14EBAE}"/>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7ADBDC3C-C268-4D61-A529-F8696086B3A5}"/>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CF5466D0-80A8-48AB-BCCE-A88BAC82B245}"/>
              </a:ext>
            </a:extLst>
          </p:cNvPr>
          <p:cNvSpPr>
            <a:spLocks noGrp="1"/>
          </p:cNvSpPr>
          <p:nvPr>
            <p:ph type="pic" sz="quarter" idx="14" hasCustomPrompt="1"/>
          </p:nvPr>
        </p:nvSpPr>
        <p:spPr>
          <a:xfrm>
            <a:off x="240030" y="1126875"/>
            <a:ext cx="3140869" cy="5120640"/>
          </a:xfrm>
          <a:prstGeom prst="rect">
            <a:avLst/>
          </a:prstGeo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C95E63CE-C2EC-4377-8CFC-63FD833E86DA}"/>
              </a:ext>
            </a:extLst>
          </p:cNvPr>
          <p:cNvSpPr/>
          <p:nvPr userDrawn="1"/>
        </p:nvSpPr>
        <p:spPr>
          <a:xfrm>
            <a:off x="0" y="1126874"/>
            <a:ext cx="24003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3">
            <a:extLst>
              <a:ext uri="{FF2B5EF4-FFF2-40B4-BE49-F238E27FC236}">
                <a16:creationId xmlns:a16="http://schemas.microsoft.com/office/drawing/2014/main" id="{E8578E08-B41F-4320-BC08-0C7730C2C8F7}"/>
              </a:ext>
            </a:extLst>
          </p:cNvPr>
          <p:cNvSpPr>
            <a:spLocks noGrp="1"/>
          </p:cNvSpPr>
          <p:nvPr>
            <p:ph sz="half" idx="2" hasCustomPrompt="1"/>
          </p:nvPr>
        </p:nvSpPr>
        <p:spPr>
          <a:xfrm>
            <a:off x="3380899" y="1126874"/>
            <a:ext cx="5760720" cy="5120640"/>
          </a:xfrm>
          <a:prstGeom prst="rect">
            <a:avLst/>
          </a:prstGeom>
          <a:solidFill>
            <a:srgbClr val="0AD287"/>
          </a:solidFill>
        </p:spPr>
        <p:txBody>
          <a:bodyPr lIns="274320" tIns="360000" rIns="274320">
            <a:noAutofit/>
          </a:bodyPr>
          <a:lstStyle>
            <a:lvl1pPr marL="202500" indent="-202500">
              <a:buClr>
                <a:schemeClr val="bg1"/>
              </a:buClr>
              <a:defRPr sz="1650">
                <a:solidFill>
                  <a:schemeClr val="bg1"/>
                </a:solidFill>
                <a:latin typeface="Jacobs Chronos" panose="010B0603030503030204" pitchFamily="34" charset="0"/>
                <a:cs typeface="Jacobs Chronos" panose="010B0603030503030204" pitchFamily="34" charset="0"/>
              </a:defRPr>
            </a:lvl1pPr>
            <a:lvl2pPr marL="405000" marR="0" indent="-202500" algn="l" defTabSz="685800" rtl="0" eaLnBrk="1" fontAlgn="auto" latinLnBrk="0" hangingPunct="1">
              <a:lnSpc>
                <a:spcPct val="90000"/>
              </a:lnSpc>
              <a:spcBef>
                <a:spcPts val="450"/>
              </a:spcBef>
              <a:spcAft>
                <a:spcPts val="0"/>
              </a:spcAft>
              <a:buClr>
                <a:schemeClr val="bg1"/>
              </a:buClr>
              <a:buSzTx/>
              <a:buFont typeface="Jacobs Chronos Light" panose="010B0403030503030204" pitchFamily="34" charset="0"/>
              <a:buChar char="–"/>
              <a:tabLst/>
              <a:defRPr sz="1500">
                <a:solidFill>
                  <a:schemeClr val="bg1"/>
                </a:solidFill>
                <a:latin typeface="Jacobs Chronos" panose="010B0603030503030204" pitchFamily="34" charset="0"/>
                <a:cs typeface="Jacobs Chronos" panose="010B0603030503030204" pitchFamily="34" charset="0"/>
              </a:defRPr>
            </a:lvl2pPr>
            <a:lvl3pPr marL="607500" indent="-202500">
              <a:spcBef>
                <a:spcPts val="450"/>
              </a:spcBef>
              <a:spcAft>
                <a:spcPts val="0"/>
              </a:spcAft>
              <a:buClr>
                <a:schemeClr val="bg1"/>
              </a:buClr>
              <a:defRPr sz="1350">
                <a:solidFill>
                  <a:schemeClr val="bg1"/>
                </a:solidFill>
                <a:latin typeface="Jacobs Chronos" panose="010B0603030503030204" pitchFamily="34" charset="0"/>
                <a:cs typeface="Jacobs Chronos" panose="010B0603030503030204" pitchFamily="34" charset="0"/>
              </a:defRPr>
            </a:lvl3pPr>
            <a:lvl4pPr marL="810000" indent="-202500">
              <a:spcBef>
                <a:spcPts val="450"/>
              </a:spcBef>
              <a:spcAft>
                <a:spcPts val="0"/>
              </a:spcAft>
              <a:buClr>
                <a:schemeClr val="bg1"/>
              </a:buClr>
              <a:defRPr sz="1200">
                <a:solidFill>
                  <a:schemeClr val="bg1"/>
                </a:solidFill>
                <a:latin typeface="Jacobs Chronos" panose="010B0603030503030204" pitchFamily="34" charset="0"/>
                <a:cs typeface="Jacobs Chronos" panose="010B0603030503030204" pitchFamily="34" charset="0"/>
              </a:defRPr>
            </a:lvl4pPr>
            <a:lvl5pPr marL="1012500" indent="-202500">
              <a:spcBef>
                <a:spcPts val="450"/>
              </a:spcBef>
              <a:spcAft>
                <a:spcPts val="0"/>
              </a:spcAft>
              <a:buClr>
                <a:schemeClr val="bg1"/>
              </a:buClr>
              <a:defRPr sz="1050">
                <a:solidFill>
                  <a:schemeClr val="bg1"/>
                </a:solidFill>
                <a:latin typeface="Jacobs Chronos" panose="010B0603030503030204" pitchFamily="34" charset="0"/>
                <a:cs typeface="Jacobs Chronos" panose="010B0603030503030204" pitchFamily="34" charset="0"/>
              </a:defRPr>
            </a:lvl5pPr>
            <a:lvl6pPr>
              <a:defRPr sz="1350"/>
            </a:lvl6pPr>
            <a:lvl7pPr>
              <a:defRPr sz="1350"/>
            </a:lvl7pPr>
            <a:lvl8pPr>
              <a:defRPr sz="1350"/>
            </a:lvl8pPr>
            <a:lvl9pPr>
              <a:defRPr sz="135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88323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Yellow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85CC7-27E3-4E49-BBC0-3FC5122DDBE4}"/>
              </a:ext>
            </a:extLst>
          </p:cNvPr>
          <p:cNvSpPr>
            <a:spLocks noGrp="1"/>
          </p:cNvSpPr>
          <p:nvPr>
            <p:ph type="ctrTitle" hasCustomPrompt="1"/>
          </p:nvPr>
        </p:nvSpPr>
        <p:spPr>
          <a:xfrm>
            <a:off x="480061" y="3383280"/>
            <a:ext cx="5999321" cy="1371600"/>
          </a:xfrm>
          <a:prstGeom prst="rect">
            <a:avLst/>
          </a:prstGeom>
        </p:spPr>
        <p:txBody>
          <a:bodyPr anchor="b"/>
          <a:lstStyle>
            <a:lvl1pPr algn="l">
              <a:defRPr sz="3200">
                <a:solidFill>
                  <a:schemeClr val="tx1"/>
                </a:solidFill>
              </a:defRPr>
            </a:lvl1pPr>
          </a:lstStyle>
          <a:p>
            <a:r>
              <a:rPr lang="en-US" dirty="0"/>
              <a:t>Section/divider title, 32pt bold,</a:t>
            </a:r>
            <a:br>
              <a:rPr lang="en-US" dirty="0"/>
            </a:br>
            <a:r>
              <a:rPr lang="en-US" dirty="0"/>
              <a:t>two line limit</a:t>
            </a:r>
          </a:p>
        </p:txBody>
      </p:sp>
      <p:pic>
        <p:nvPicPr>
          <p:cNvPr id="4" name="Picture 3">
            <a:extLst>
              <a:ext uri="{FF2B5EF4-FFF2-40B4-BE49-F238E27FC236}">
                <a16:creationId xmlns:a16="http://schemas.microsoft.com/office/drawing/2014/main" id="{84AB34F3-2E10-44C6-94FF-D6C1FD0CD4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47524" y="8708"/>
            <a:ext cx="2494095" cy="6849293"/>
          </a:xfrm>
          <a:prstGeom prst="rect">
            <a:avLst/>
          </a:prstGeom>
        </p:spPr>
      </p:pic>
      <p:sp>
        <p:nvSpPr>
          <p:cNvPr id="5" name="Subtitle 2">
            <a:extLst>
              <a:ext uri="{FF2B5EF4-FFF2-40B4-BE49-F238E27FC236}">
                <a16:creationId xmlns:a16="http://schemas.microsoft.com/office/drawing/2014/main" id="{52020565-85B0-488F-8894-E88098A94A30}"/>
              </a:ext>
            </a:extLst>
          </p:cNvPr>
          <p:cNvSpPr>
            <a:spLocks noGrp="1"/>
          </p:cNvSpPr>
          <p:nvPr>
            <p:ph type="subTitle" idx="1" hasCustomPrompt="1"/>
          </p:nvPr>
        </p:nvSpPr>
        <p:spPr>
          <a:xfrm>
            <a:off x="480061" y="5168580"/>
            <a:ext cx="5999321" cy="618270"/>
          </a:xfrm>
          <a:prstGeom prst="rect">
            <a:avLst/>
          </a:prstGeom>
        </p:spPr>
        <p:txBody>
          <a:bodyPr/>
          <a:lstStyle>
            <a:lvl1pPr marL="0" indent="0" algn="l">
              <a:buNone/>
              <a:defRPr sz="1800">
                <a:solidFill>
                  <a:schemeClr val="tx1"/>
                </a:solidFill>
                <a:latin typeface="Jacobs Chronos" panose="010B0603030503030204" pitchFamily="34" charset="0"/>
                <a:cs typeface="Jacobs Chronos" panose="010B0603030503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1852349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igh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0" name="Group 9">
            <a:extLst>
              <a:ext uri="{FF2B5EF4-FFF2-40B4-BE49-F238E27FC236}">
                <a16:creationId xmlns:a16="http://schemas.microsoft.com/office/drawing/2014/main" id="{13ADDF67-B45D-4155-84D0-19DB6910DD41}"/>
              </a:ext>
            </a:extLst>
          </p:cNvPr>
          <p:cNvGrpSpPr/>
          <p:nvPr userDrawn="1"/>
        </p:nvGrpSpPr>
        <p:grpSpPr>
          <a:xfrm>
            <a:off x="0" y="6583680"/>
            <a:ext cx="9144000" cy="274320"/>
            <a:chOff x="0" y="5303520"/>
            <a:chExt cx="12202796" cy="594360"/>
          </a:xfrm>
        </p:grpSpPr>
        <p:sp>
          <p:nvSpPr>
            <p:cNvPr id="11" name="Rectangle 10">
              <a:extLst>
                <a:ext uri="{FF2B5EF4-FFF2-40B4-BE49-F238E27FC236}">
                  <a16:creationId xmlns:a16="http://schemas.microsoft.com/office/drawing/2014/main" id="{AD5DD9FB-0A08-49C2-9645-F934E0D4D375}"/>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8CFE998-C909-4A62-AA2E-922C6ED32B77}"/>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B7F560CB-9CE8-4022-B1C5-C9CB69C6A640}"/>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240506" y="1243014"/>
            <a:ext cx="8640366"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093209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ight Pur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240506" y="1243014"/>
            <a:ext cx="8640366"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C6BB00C7-C757-41ED-A22F-31E95352685C}"/>
              </a:ext>
            </a:extLst>
          </p:cNvPr>
          <p:cNvGrpSpPr/>
          <p:nvPr userDrawn="1"/>
        </p:nvGrpSpPr>
        <p:grpSpPr>
          <a:xfrm>
            <a:off x="0" y="6583680"/>
            <a:ext cx="9144000" cy="274320"/>
            <a:chOff x="0" y="5303520"/>
            <a:chExt cx="12202796" cy="594360"/>
          </a:xfrm>
        </p:grpSpPr>
        <p:sp>
          <p:nvSpPr>
            <p:cNvPr id="15" name="Rectangle 14">
              <a:extLst>
                <a:ext uri="{FF2B5EF4-FFF2-40B4-BE49-F238E27FC236}">
                  <a16:creationId xmlns:a16="http://schemas.microsoft.com/office/drawing/2014/main" id="{5EAAF1FA-8B21-44F5-A427-B98CDE21CA79}"/>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6C049171-998C-48E2-A057-B7B91111CC53}"/>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12E1E6F7-F504-42D7-AC49-B52E6A5DD90D}"/>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96406432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Ight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240506" y="1243014"/>
            <a:ext cx="8640366"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1C20114-637E-4D3E-BA1D-56CCF0A0342E}"/>
              </a:ext>
            </a:extLst>
          </p:cNvPr>
          <p:cNvGrpSpPr/>
          <p:nvPr userDrawn="1"/>
        </p:nvGrpSpPr>
        <p:grpSpPr>
          <a:xfrm>
            <a:off x="0" y="6674802"/>
            <a:ext cx="9144000" cy="183198"/>
            <a:chOff x="0" y="5303520"/>
            <a:chExt cx="12202796" cy="594360"/>
          </a:xfrm>
        </p:grpSpPr>
        <p:sp>
          <p:nvSpPr>
            <p:cNvPr id="11" name="Rectangle 10">
              <a:extLst>
                <a:ext uri="{FF2B5EF4-FFF2-40B4-BE49-F238E27FC236}">
                  <a16:creationId xmlns:a16="http://schemas.microsoft.com/office/drawing/2014/main" id="{1892F1AD-D552-46F3-833E-E11C60CEC789}"/>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3AB4CC81-8767-49DE-8768-8B422615602C}"/>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AC2451E8-D106-4963-AAFB-4DF5742BB448}"/>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96717676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ight Yellow">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240506" y="1243014"/>
            <a:ext cx="8640366"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7E5A8355-DE3C-4B27-A684-3F1BFBC70620}"/>
              </a:ext>
            </a:extLst>
          </p:cNvPr>
          <p:cNvGrpSpPr/>
          <p:nvPr userDrawn="1"/>
        </p:nvGrpSpPr>
        <p:grpSpPr>
          <a:xfrm>
            <a:off x="0" y="6674802"/>
            <a:ext cx="9144000" cy="183198"/>
            <a:chOff x="0" y="5303520"/>
            <a:chExt cx="12202796" cy="594360"/>
          </a:xfrm>
        </p:grpSpPr>
        <p:sp>
          <p:nvSpPr>
            <p:cNvPr id="15" name="Rectangle 14">
              <a:extLst>
                <a:ext uri="{FF2B5EF4-FFF2-40B4-BE49-F238E27FC236}">
                  <a16:creationId xmlns:a16="http://schemas.microsoft.com/office/drawing/2014/main" id="{FFFA9983-A367-4237-8752-E17610CC444D}"/>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9A105FD5-ECAD-485E-886C-7AC6967DA60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F1E0CFEC-7BB3-42EC-B09F-8B47F4506DBB}"/>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33563691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ight Gree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240506" y="1243014"/>
            <a:ext cx="8640366"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3D26528D-C0E7-453A-BE76-E5EA20E52429}"/>
              </a:ext>
            </a:extLst>
          </p:cNvPr>
          <p:cNvGrpSpPr/>
          <p:nvPr userDrawn="1"/>
        </p:nvGrpSpPr>
        <p:grpSpPr>
          <a:xfrm>
            <a:off x="0" y="6674802"/>
            <a:ext cx="9144000" cy="183198"/>
            <a:chOff x="0" y="5303520"/>
            <a:chExt cx="12202796" cy="594360"/>
          </a:xfrm>
        </p:grpSpPr>
        <p:sp>
          <p:nvSpPr>
            <p:cNvPr id="19" name="Rectangle 18">
              <a:extLst>
                <a:ext uri="{FF2B5EF4-FFF2-40B4-BE49-F238E27FC236}">
                  <a16:creationId xmlns:a16="http://schemas.microsoft.com/office/drawing/2014/main" id="{383DDA95-AF30-44C4-A908-5F1B206545EF}"/>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64222188-3F17-4551-97FE-BA323B13D4A4}"/>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A548E372-6C95-447F-95D3-DD201C0E5B30}"/>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08151207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86574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 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656-C2FD-466C-B7C3-FC6B03F8818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1D197654-0DB1-46A5-9D03-4158FA83A7B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FCFADE39-B301-4F03-A453-25A4818E49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820C2E97-4368-447C-B42D-D1C825CCF02A}"/>
              </a:ext>
            </a:extLst>
          </p:cNvPr>
          <p:cNvSpPr/>
          <p:nvPr userDrawn="1"/>
        </p:nvSpPr>
        <p:spPr>
          <a:xfrm>
            <a:off x="240031" y="1322778"/>
            <a:ext cx="2596385" cy="4712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E96EFC68-D184-4B79-A916-25A14862657A}"/>
              </a:ext>
            </a:extLst>
          </p:cNvPr>
          <p:cNvCxnSpPr/>
          <p:nvPr userDrawn="1"/>
        </p:nvCxnSpPr>
        <p:spPr>
          <a:xfrm>
            <a:off x="2777490" y="1659472"/>
            <a:ext cx="61036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D07391-6298-4B32-9948-54BF378A16F2}"/>
              </a:ext>
            </a:extLst>
          </p:cNvPr>
          <p:cNvCxnSpPr/>
          <p:nvPr userDrawn="1"/>
        </p:nvCxnSpPr>
        <p:spPr>
          <a:xfrm>
            <a:off x="2777490" y="3951448"/>
            <a:ext cx="61036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AA21E52-54F3-416D-BB6A-A17F9641F522}"/>
              </a:ext>
            </a:extLst>
          </p:cNvPr>
          <p:cNvSpPr>
            <a:spLocks noGrp="1"/>
          </p:cNvSpPr>
          <p:nvPr>
            <p:ph type="body" sz="quarter" idx="14"/>
          </p:nvPr>
        </p:nvSpPr>
        <p:spPr>
          <a:xfrm>
            <a:off x="240031" y="1491451"/>
            <a:ext cx="2596385" cy="4543580"/>
          </a:xfrm>
          <a:noFill/>
        </p:spPr>
        <p:txBody>
          <a:bodyPr/>
          <a:lstStyle>
            <a:lvl1pPr marL="202500" indent="0">
              <a:buFont typeface="Arial" panose="020B0604020202020204" pitchFamily="34" charset="0"/>
              <a:buNone/>
              <a:defRPr sz="1350" b="0">
                <a:solidFill>
                  <a:schemeClr val="bg1"/>
                </a:solidFill>
              </a:defRPr>
            </a:lvl1pPr>
          </a:lstStyle>
          <a:p>
            <a:pPr lvl="0"/>
            <a:endParaRPr lang="en-AU" dirty="0"/>
          </a:p>
        </p:txBody>
      </p:sp>
      <p:sp>
        <p:nvSpPr>
          <p:cNvPr id="9" name="Text Placeholder 19">
            <a:extLst>
              <a:ext uri="{FF2B5EF4-FFF2-40B4-BE49-F238E27FC236}">
                <a16:creationId xmlns:a16="http://schemas.microsoft.com/office/drawing/2014/main" id="{F99D3761-CC25-475C-9EA9-97418108F4DD}"/>
              </a:ext>
            </a:extLst>
          </p:cNvPr>
          <p:cNvSpPr>
            <a:spLocks noGrp="1"/>
          </p:cNvSpPr>
          <p:nvPr>
            <p:ph type="body" sz="quarter" idx="15" hasCustomPrompt="1"/>
          </p:nvPr>
        </p:nvSpPr>
        <p:spPr>
          <a:xfrm>
            <a:off x="3043237" y="1324686"/>
            <a:ext cx="2855119" cy="333531"/>
          </a:xfrm>
        </p:spPr>
        <p:txBody>
          <a:bodyPr/>
          <a:lstStyle>
            <a:lvl1pPr marL="0" indent="0">
              <a:buNone/>
              <a:defRPr sz="1350"/>
            </a:lvl1pPr>
          </a:lstStyle>
          <a:p>
            <a:pPr lvl="0"/>
            <a:r>
              <a:rPr lang="en-US" dirty="0"/>
              <a:t>Heading 18pt bold</a:t>
            </a:r>
          </a:p>
        </p:txBody>
      </p:sp>
      <p:sp>
        <p:nvSpPr>
          <p:cNvPr id="10" name="Text Placeholder 19">
            <a:extLst>
              <a:ext uri="{FF2B5EF4-FFF2-40B4-BE49-F238E27FC236}">
                <a16:creationId xmlns:a16="http://schemas.microsoft.com/office/drawing/2014/main" id="{7D6EECA4-907A-4FEC-8F0D-636E9AF9FA00}"/>
              </a:ext>
            </a:extLst>
          </p:cNvPr>
          <p:cNvSpPr>
            <a:spLocks noGrp="1"/>
          </p:cNvSpPr>
          <p:nvPr>
            <p:ph type="body" sz="quarter" idx="16" hasCustomPrompt="1"/>
          </p:nvPr>
        </p:nvSpPr>
        <p:spPr>
          <a:xfrm>
            <a:off x="6048852" y="1321538"/>
            <a:ext cx="2855119" cy="333531"/>
          </a:xfrm>
        </p:spPr>
        <p:txBody>
          <a:bodyPr/>
          <a:lstStyle>
            <a:lvl1pPr marL="0" indent="0">
              <a:buNone/>
              <a:defRPr sz="1350"/>
            </a:lvl1pPr>
          </a:lstStyle>
          <a:p>
            <a:pPr lvl="0"/>
            <a:r>
              <a:rPr lang="en-US" dirty="0"/>
              <a:t>Heading 18pt bold</a:t>
            </a:r>
          </a:p>
        </p:txBody>
      </p:sp>
      <p:sp>
        <p:nvSpPr>
          <p:cNvPr id="11" name="Text Placeholder 22">
            <a:extLst>
              <a:ext uri="{FF2B5EF4-FFF2-40B4-BE49-F238E27FC236}">
                <a16:creationId xmlns:a16="http://schemas.microsoft.com/office/drawing/2014/main" id="{BE69E79B-8A3B-4EDE-99F2-89DFB06CE343}"/>
              </a:ext>
            </a:extLst>
          </p:cNvPr>
          <p:cNvSpPr>
            <a:spLocks noGrp="1"/>
          </p:cNvSpPr>
          <p:nvPr>
            <p:ph type="body" sz="quarter" idx="17" hasCustomPrompt="1"/>
          </p:nvPr>
        </p:nvSpPr>
        <p:spPr>
          <a:xfrm>
            <a:off x="3043238" y="1766085"/>
            <a:ext cx="2855119" cy="1705079"/>
          </a:xfrm>
        </p:spPr>
        <p:txBody>
          <a:bodyPr/>
          <a:lstStyle>
            <a:lvl1pPr>
              <a:defRPr sz="1350" b="0"/>
            </a:lvl1pPr>
            <a:lvl2pPr>
              <a:defRPr sz="1350"/>
            </a:lvl2pPr>
            <a:lvl3pPr>
              <a:defRPr sz="1350"/>
            </a:lvl3pPr>
            <a:lvl4pPr>
              <a:defRPr sz="1350"/>
            </a:lvl4pPr>
            <a:lvl5pPr>
              <a:defRPr sz="1350"/>
            </a:lvl5pPr>
          </a:lstStyle>
          <a:p>
            <a:pPr lvl="0"/>
            <a:r>
              <a:rPr lang="en-US" dirty="0"/>
              <a:t>Bullet 18pt</a:t>
            </a:r>
          </a:p>
        </p:txBody>
      </p:sp>
      <p:sp>
        <p:nvSpPr>
          <p:cNvPr id="12" name="Text Placeholder 22">
            <a:extLst>
              <a:ext uri="{FF2B5EF4-FFF2-40B4-BE49-F238E27FC236}">
                <a16:creationId xmlns:a16="http://schemas.microsoft.com/office/drawing/2014/main" id="{A015B414-1C12-4184-986E-CF6827AFDBE2}"/>
              </a:ext>
            </a:extLst>
          </p:cNvPr>
          <p:cNvSpPr>
            <a:spLocks noGrp="1"/>
          </p:cNvSpPr>
          <p:nvPr>
            <p:ph type="body" sz="quarter" idx="18" hasCustomPrompt="1"/>
          </p:nvPr>
        </p:nvSpPr>
        <p:spPr>
          <a:xfrm>
            <a:off x="6105179" y="1766084"/>
            <a:ext cx="2855119" cy="1685152"/>
          </a:xfrm>
        </p:spPr>
        <p:txBody>
          <a:bodyPr/>
          <a:lstStyle>
            <a:lvl1pPr>
              <a:defRPr sz="1350" b="0"/>
            </a:lvl1pPr>
            <a:lvl2pPr marL="202500" indent="0">
              <a:buNone/>
              <a:defRPr sz="1350"/>
            </a:lvl2pPr>
            <a:lvl3pPr>
              <a:defRPr sz="1350"/>
            </a:lvl3pPr>
            <a:lvl4pPr>
              <a:defRPr sz="1350"/>
            </a:lvl4pPr>
            <a:lvl5pPr>
              <a:defRPr sz="1350"/>
            </a:lvl5pPr>
          </a:lstStyle>
          <a:p>
            <a:pPr lvl="0"/>
            <a:r>
              <a:rPr lang="en-US" dirty="0"/>
              <a:t>Bullet 18pt</a:t>
            </a:r>
          </a:p>
        </p:txBody>
      </p:sp>
      <p:sp>
        <p:nvSpPr>
          <p:cNvPr id="13" name="Text Placeholder 19">
            <a:extLst>
              <a:ext uri="{FF2B5EF4-FFF2-40B4-BE49-F238E27FC236}">
                <a16:creationId xmlns:a16="http://schemas.microsoft.com/office/drawing/2014/main" id="{68BE961A-380D-4FE0-ADDB-40CA56DB96F8}"/>
              </a:ext>
            </a:extLst>
          </p:cNvPr>
          <p:cNvSpPr>
            <a:spLocks noGrp="1"/>
          </p:cNvSpPr>
          <p:nvPr>
            <p:ph type="body" sz="quarter" idx="19" hasCustomPrompt="1"/>
          </p:nvPr>
        </p:nvSpPr>
        <p:spPr>
          <a:xfrm>
            <a:off x="3043238" y="3599070"/>
            <a:ext cx="2855119" cy="333531"/>
          </a:xfrm>
        </p:spPr>
        <p:txBody>
          <a:bodyPr/>
          <a:lstStyle>
            <a:lvl1pPr marL="0" indent="0">
              <a:buNone/>
              <a:defRPr sz="1350"/>
            </a:lvl1pPr>
          </a:lstStyle>
          <a:p>
            <a:pPr lvl="0"/>
            <a:r>
              <a:rPr lang="en-US" dirty="0"/>
              <a:t>Heading 18pt bold</a:t>
            </a:r>
          </a:p>
        </p:txBody>
      </p:sp>
      <p:sp>
        <p:nvSpPr>
          <p:cNvPr id="14" name="Text Placeholder 19">
            <a:extLst>
              <a:ext uri="{FF2B5EF4-FFF2-40B4-BE49-F238E27FC236}">
                <a16:creationId xmlns:a16="http://schemas.microsoft.com/office/drawing/2014/main" id="{4AF29BE0-6872-434B-A2DB-EE2D16805B90}"/>
              </a:ext>
            </a:extLst>
          </p:cNvPr>
          <p:cNvSpPr>
            <a:spLocks noGrp="1"/>
          </p:cNvSpPr>
          <p:nvPr>
            <p:ph type="body" sz="quarter" idx="20" hasCustomPrompt="1"/>
          </p:nvPr>
        </p:nvSpPr>
        <p:spPr>
          <a:xfrm>
            <a:off x="6105179" y="3599070"/>
            <a:ext cx="2855119" cy="333531"/>
          </a:xfrm>
        </p:spPr>
        <p:txBody>
          <a:bodyPr/>
          <a:lstStyle>
            <a:lvl1pPr marL="0" indent="0">
              <a:buNone/>
              <a:defRPr sz="1350"/>
            </a:lvl1pPr>
          </a:lstStyle>
          <a:p>
            <a:pPr lvl="0"/>
            <a:r>
              <a:rPr lang="en-US" dirty="0"/>
              <a:t>Heading 18pt bold</a:t>
            </a:r>
          </a:p>
        </p:txBody>
      </p:sp>
      <p:sp>
        <p:nvSpPr>
          <p:cNvPr id="15" name="Text Placeholder 22">
            <a:extLst>
              <a:ext uri="{FF2B5EF4-FFF2-40B4-BE49-F238E27FC236}">
                <a16:creationId xmlns:a16="http://schemas.microsoft.com/office/drawing/2014/main" id="{BC7ED4A9-0E84-4C79-B66B-97D4848DED19}"/>
              </a:ext>
            </a:extLst>
          </p:cNvPr>
          <p:cNvSpPr>
            <a:spLocks noGrp="1"/>
          </p:cNvSpPr>
          <p:nvPr>
            <p:ph type="body" sz="quarter" idx="21" hasCustomPrompt="1"/>
          </p:nvPr>
        </p:nvSpPr>
        <p:spPr>
          <a:xfrm>
            <a:off x="3043238" y="4050331"/>
            <a:ext cx="2855119" cy="1984697"/>
          </a:xfrm>
        </p:spPr>
        <p:txBody>
          <a:bodyPr/>
          <a:lstStyle>
            <a:lvl1pPr>
              <a:defRPr sz="1350" b="0"/>
            </a:lvl1pPr>
            <a:lvl2pPr>
              <a:defRPr sz="1350"/>
            </a:lvl2pPr>
            <a:lvl3pPr>
              <a:defRPr sz="1350"/>
            </a:lvl3pPr>
            <a:lvl4pPr>
              <a:defRPr sz="1350"/>
            </a:lvl4pPr>
            <a:lvl5pPr>
              <a:defRPr sz="1350"/>
            </a:lvl5pPr>
          </a:lstStyle>
          <a:p>
            <a:pPr lvl="0"/>
            <a:r>
              <a:rPr lang="en-US" dirty="0"/>
              <a:t>Bullet 18pt</a:t>
            </a:r>
          </a:p>
        </p:txBody>
      </p:sp>
      <p:sp>
        <p:nvSpPr>
          <p:cNvPr id="16" name="Text Placeholder 22">
            <a:extLst>
              <a:ext uri="{FF2B5EF4-FFF2-40B4-BE49-F238E27FC236}">
                <a16:creationId xmlns:a16="http://schemas.microsoft.com/office/drawing/2014/main" id="{B0C859D5-2685-4912-9CE7-B2F0DB0F5B2E}"/>
              </a:ext>
            </a:extLst>
          </p:cNvPr>
          <p:cNvSpPr>
            <a:spLocks noGrp="1"/>
          </p:cNvSpPr>
          <p:nvPr>
            <p:ph type="body" sz="quarter" idx="22" hasCustomPrompt="1"/>
          </p:nvPr>
        </p:nvSpPr>
        <p:spPr>
          <a:xfrm>
            <a:off x="6105178" y="4054591"/>
            <a:ext cx="2855119" cy="1980435"/>
          </a:xfrm>
        </p:spPr>
        <p:txBody>
          <a:bodyPr/>
          <a:lstStyle>
            <a:lvl1pPr>
              <a:defRPr sz="1350" b="0"/>
            </a:lvl1pPr>
            <a:lvl2pPr>
              <a:defRPr sz="1350"/>
            </a:lvl2pPr>
            <a:lvl3pPr>
              <a:defRPr sz="1350"/>
            </a:lvl3pPr>
            <a:lvl4pPr>
              <a:defRPr sz="1350"/>
            </a:lvl4pPr>
            <a:lvl5pPr>
              <a:defRPr sz="1350"/>
            </a:lvl5pPr>
          </a:lstStyle>
          <a:p>
            <a:pPr lvl="0"/>
            <a:r>
              <a:rPr lang="en-US" dirty="0"/>
              <a:t>Bullet 18pt</a:t>
            </a:r>
          </a:p>
        </p:txBody>
      </p:sp>
      <p:cxnSp>
        <p:nvCxnSpPr>
          <p:cNvPr id="17" name="Straight Connector 16">
            <a:extLst>
              <a:ext uri="{FF2B5EF4-FFF2-40B4-BE49-F238E27FC236}">
                <a16:creationId xmlns:a16="http://schemas.microsoft.com/office/drawing/2014/main" id="{65365AE4-3D7E-424A-8278-F0ACBA632164}"/>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40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8539D4AB-3B1C-4E30-96BC-94F95DC3DC2C}"/>
              </a:ext>
            </a:extLst>
          </p:cNvPr>
          <p:cNvSpPr>
            <a:spLocks noGrp="1"/>
          </p:cNvSpPr>
          <p:nvPr>
            <p:ph type="body" sz="quarter" idx="12"/>
          </p:nvPr>
        </p:nvSpPr>
        <p:spPr>
          <a:xfrm>
            <a:off x="240507" y="1295401"/>
            <a:ext cx="4200548"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BB487E3-ADFD-4570-B110-D2970F1AD9DD}"/>
              </a:ext>
            </a:extLst>
          </p:cNvPr>
          <p:cNvSpPr>
            <a:spLocks noGrp="1"/>
          </p:cNvSpPr>
          <p:nvPr>
            <p:ph type="body" sz="quarter" idx="13"/>
          </p:nvPr>
        </p:nvSpPr>
        <p:spPr>
          <a:xfrm>
            <a:off x="4572000" y="1295401"/>
            <a:ext cx="4331494"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3665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(grayscale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240507" y="1233488"/>
            <a:ext cx="8695135"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08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 (grayscale only)</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able Placeholder 5">
            <a:extLst>
              <a:ext uri="{FF2B5EF4-FFF2-40B4-BE49-F238E27FC236}">
                <a16:creationId xmlns:a16="http://schemas.microsoft.com/office/drawing/2014/main" id="{2E6DF4B8-0E9A-4572-9D84-7FB746A7EE4F}"/>
              </a:ext>
            </a:extLst>
          </p:cNvPr>
          <p:cNvSpPr>
            <a:spLocks noGrp="1"/>
          </p:cNvSpPr>
          <p:nvPr>
            <p:ph type="tbl" sz="quarter" idx="12"/>
          </p:nvPr>
        </p:nvSpPr>
        <p:spPr>
          <a:xfrm>
            <a:off x="240506" y="1270001"/>
            <a:ext cx="8640366" cy="4900613"/>
          </a:xfrm>
        </p:spPr>
        <p:txBody>
          <a:bodyPr/>
          <a:lstStyle/>
          <a:p>
            <a:endParaRPr lang="en-US"/>
          </a:p>
        </p:txBody>
      </p:sp>
      <p:cxnSp>
        <p:nvCxnSpPr>
          <p:cNvPr id="7" name="Straight Connector 6">
            <a:extLst>
              <a:ext uri="{FF2B5EF4-FFF2-40B4-BE49-F238E27FC236}">
                <a16:creationId xmlns:a16="http://schemas.microsoft.com/office/drawing/2014/main" id="{E8E02981-79B5-4705-8325-C1D052E39D26}"/>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51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Green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80B3BC-441E-4FF7-86E2-43165EE033C3}"/>
              </a:ext>
            </a:extLst>
          </p:cNvPr>
          <p:cNvSpPr>
            <a:spLocks noGrp="1"/>
          </p:cNvSpPr>
          <p:nvPr>
            <p:ph type="ctrTitle" hasCustomPrompt="1"/>
          </p:nvPr>
        </p:nvSpPr>
        <p:spPr>
          <a:xfrm>
            <a:off x="480061" y="3383280"/>
            <a:ext cx="5999321" cy="1371600"/>
          </a:xfrm>
          <a:prstGeom prst="rect">
            <a:avLst/>
          </a:prstGeom>
        </p:spPr>
        <p:txBody>
          <a:bodyPr anchor="b"/>
          <a:lstStyle>
            <a:lvl1pPr algn="l">
              <a:defRPr sz="3200">
                <a:solidFill>
                  <a:schemeClr val="tx1"/>
                </a:solidFill>
              </a:defRPr>
            </a:lvl1pPr>
          </a:lstStyle>
          <a:p>
            <a:r>
              <a:rPr lang="en-US" dirty="0"/>
              <a:t>Section/divider title, 32pt bold,</a:t>
            </a:r>
            <a:br>
              <a:rPr lang="en-US" dirty="0"/>
            </a:br>
            <a:r>
              <a:rPr lang="en-US" dirty="0"/>
              <a:t>two line limit</a:t>
            </a:r>
          </a:p>
        </p:txBody>
      </p:sp>
      <p:pic>
        <p:nvPicPr>
          <p:cNvPr id="4" name="Picture 3">
            <a:extLst>
              <a:ext uri="{FF2B5EF4-FFF2-40B4-BE49-F238E27FC236}">
                <a16:creationId xmlns:a16="http://schemas.microsoft.com/office/drawing/2014/main" id="{6D6A72B0-86CF-4D06-80D7-B61AE5F999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47524" y="8708"/>
            <a:ext cx="2494094" cy="6849292"/>
          </a:xfrm>
          <a:prstGeom prst="rect">
            <a:avLst/>
          </a:prstGeom>
        </p:spPr>
      </p:pic>
      <p:sp>
        <p:nvSpPr>
          <p:cNvPr id="5" name="Subtitle 2">
            <a:extLst>
              <a:ext uri="{FF2B5EF4-FFF2-40B4-BE49-F238E27FC236}">
                <a16:creationId xmlns:a16="http://schemas.microsoft.com/office/drawing/2014/main" id="{FC8CFA28-5851-4F2E-8C76-2A6A3A9A1D2A}"/>
              </a:ext>
            </a:extLst>
          </p:cNvPr>
          <p:cNvSpPr>
            <a:spLocks noGrp="1"/>
          </p:cNvSpPr>
          <p:nvPr>
            <p:ph type="subTitle" idx="1" hasCustomPrompt="1"/>
          </p:nvPr>
        </p:nvSpPr>
        <p:spPr>
          <a:xfrm>
            <a:off x="480061" y="5168580"/>
            <a:ext cx="5999321" cy="618270"/>
          </a:xfrm>
          <a:prstGeom prst="rect">
            <a:avLst/>
          </a:prstGeom>
        </p:spPr>
        <p:txBody>
          <a:bodyPr/>
          <a:lstStyle>
            <a:lvl1pPr marL="0" indent="0" algn="l">
              <a:buNone/>
              <a:defRPr sz="1800">
                <a:solidFill>
                  <a:schemeClr val="tx1"/>
                </a:solidFill>
                <a:latin typeface="Jacobs Chronos" panose="010B0603030503030204" pitchFamily="34" charset="0"/>
                <a:cs typeface="Jacobs Chronos" panose="010B0603030503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2669114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A51B5E-96D1-4E18-B935-4CC30A1D0366}"/>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9144000" cy="6858000"/>
          </a:xfrm>
        </p:spPr>
        <p:txBody>
          <a:bodyPr/>
          <a:lstStyle/>
          <a:p>
            <a:endParaRPr lang="en-US" dirty="0"/>
          </a:p>
        </p:txBody>
      </p:sp>
    </p:spTree>
    <p:extLst>
      <p:ext uri="{BB962C8B-B14F-4D97-AF65-F5344CB8AC3E}">
        <p14:creationId xmlns:p14="http://schemas.microsoft.com/office/powerpoint/2010/main" val="2535492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6120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(color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240507" y="1233488"/>
            <a:ext cx="8695135"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240030" y="621792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4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quence With Char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Rectangle 5">
            <a:extLst>
              <a:ext uri="{FF2B5EF4-FFF2-40B4-BE49-F238E27FC236}">
                <a16:creationId xmlns:a16="http://schemas.microsoft.com/office/drawing/2014/main" id="{B5A8F60E-396C-4BFB-B6B6-45611FC1E270}"/>
              </a:ext>
            </a:extLst>
          </p:cNvPr>
          <p:cNvSpPr/>
          <p:nvPr userDrawn="1"/>
        </p:nvSpPr>
        <p:spPr>
          <a:xfrm>
            <a:off x="8789698" y="1129136"/>
            <a:ext cx="351044" cy="513547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AB4AFA4F-202A-49E8-87A9-AB7AA11F515B}"/>
              </a:ext>
            </a:extLst>
          </p:cNvPr>
          <p:cNvSpPr/>
          <p:nvPr userDrawn="1"/>
        </p:nvSpPr>
        <p:spPr>
          <a:xfrm>
            <a:off x="6794436" y="1129137"/>
            <a:ext cx="133633" cy="513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2">
            <a:extLst>
              <a:ext uri="{FF2B5EF4-FFF2-40B4-BE49-F238E27FC236}">
                <a16:creationId xmlns:a16="http://schemas.microsoft.com/office/drawing/2014/main" id="{9DCF16DA-CE9F-454E-A3B3-87304A84BD4F}"/>
              </a:ext>
            </a:extLst>
          </p:cNvPr>
          <p:cNvSpPr>
            <a:spLocks noGrp="1"/>
          </p:cNvSpPr>
          <p:nvPr>
            <p:ph type="pic" sz="quarter" idx="14" hasCustomPrompt="1"/>
          </p:nvPr>
        </p:nvSpPr>
        <p:spPr>
          <a:xfrm>
            <a:off x="6928069" y="1129137"/>
            <a:ext cx="1861628" cy="5135469"/>
          </a:xfr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1052005" y="1376363"/>
            <a:ext cx="5472621" cy="4616450"/>
          </a:xfrm>
        </p:spPr>
        <p:txBody>
          <a:bodyPr/>
          <a:lstStyle/>
          <a:p>
            <a:endParaRPr lang="en-AU"/>
          </a:p>
        </p:txBody>
      </p:sp>
      <p:pic>
        <p:nvPicPr>
          <p:cNvPr id="11" name="Picture 10">
            <a:extLst>
              <a:ext uri="{FF2B5EF4-FFF2-40B4-BE49-F238E27FC236}">
                <a16:creationId xmlns:a16="http://schemas.microsoft.com/office/drawing/2014/main" id="{1B753D69-9BAA-45E9-BF2D-B2122A0A1A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715" y="1131638"/>
            <a:ext cx="586256" cy="5130592"/>
          </a:xfrm>
          <a:prstGeom prst="rect">
            <a:avLst/>
          </a:prstGeom>
        </p:spPr>
      </p:pic>
      <p:sp>
        <p:nvSpPr>
          <p:cNvPr id="12" name="Rectangle 11">
            <a:extLst>
              <a:ext uri="{FF2B5EF4-FFF2-40B4-BE49-F238E27FC236}">
                <a16:creationId xmlns:a16="http://schemas.microsoft.com/office/drawing/2014/main" id="{CA28A207-D3A4-452B-B72D-64B027D80098}"/>
              </a:ext>
            </a:extLst>
          </p:cNvPr>
          <p:cNvSpPr/>
          <p:nvPr userDrawn="1"/>
        </p:nvSpPr>
        <p:spPr>
          <a:xfrm>
            <a:off x="686060" y="1131637"/>
            <a:ext cx="133633" cy="513059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1" y="1131637"/>
            <a:ext cx="176399" cy="513059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07060512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quence With Char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47D4-34A8-40FE-B173-8F3CD9C8CA7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1503441-5C94-4F61-9606-7EDDD9401FA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EF01910C-FD11-4078-B923-D3EE8BB2049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6E5EF80-4153-4BF1-8780-5012B89864F0}"/>
              </a:ext>
            </a:extLst>
          </p:cNvPr>
          <p:cNvSpPr/>
          <p:nvPr userDrawn="1"/>
        </p:nvSpPr>
        <p:spPr>
          <a:xfrm>
            <a:off x="8789698" y="1126874"/>
            <a:ext cx="351044" cy="513773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638AF7AE-0887-44AE-B9D0-94C50A873D5F}"/>
              </a:ext>
            </a:extLst>
          </p:cNvPr>
          <p:cNvSpPr/>
          <p:nvPr userDrawn="1"/>
        </p:nvSpPr>
        <p:spPr>
          <a:xfrm>
            <a:off x="6794436" y="1126876"/>
            <a:ext cx="133633" cy="5137733"/>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7" name="Picture Placeholder 2">
            <a:extLst>
              <a:ext uri="{FF2B5EF4-FFF2-40B4-BE49-F238E27FC236}">
                <a16:creationId xmlns:a16="http://schemas.microsoft.com/office/drawing/2014/main" id="{8B297E19-56EC-4122-8014-59FCF89AA95E}"/>
              </a:ext>
            </a:extLst>
          </p:cNvPr>
          <p:cNvSpPr>
            <a:spLocks noGrp="1"/>
          </p:cNvSpPr>
          <p:nvPr>
            <p:ph type="pic" sz="quarter" idx="14" hasCustomPrompt="1"/>
          </p:nvPr>
        </p:nvSpPr>
        <p:spPr>
          <a:xfrm>
            <a:off x="6928069" y="1126874"/>
            <a:ext cx="1861628" cy="5145294"/>
          </a:xfr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5D3068D8-8199-40B1-971E-00A7691D90EA}"/>
              </a:ext>
            </a:extLst>
          </p:cNvPr>
          <p:cNvSpPr>
            <a:spLocks noGrp="1"/>
          </p:cNvSpPr>
          <p:nvPr>
            <p:ph type="chart" sz="quarter" idx="15"/>
          </p:nvPr>
        </p:nvSpPr>
        <p:spPr>
          <a:xfrm>
            <a:off x="1052005" y="1376363"/>
            <a:ext cx="5472621" cy="4616450"/>
          </a:xfrm>
        </p:spPr>
        <p:txBody>
          <a:bodyPr/>
          <a:lstStyle/>
          <a:p>
            <a:endParaRPr lang="en-AU"/>
          </a:p>
        </p:txBody>
      </p:sp>
      <p:pic>
        <p:nvPicPr>
          <p:cNvPr id="10" name="Picture 9">
            <a:extLst>
              <a:ext uri="{FF2B5EF4-FFF2-40B4-BE49-F238E27FC236}">
                <a16:creationId xmlns:a16="http://schemas.microsoft.com/office/drawing/2014/main" id="{B1FED81A-D71B-42A8-A879-73BA8A4F7B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3" y="1130725"/>
            <a:ext cx="586256" cy="5133882"/>
          </a:xfrm>
          <a:prstGeom prst="rect">
            <a:avLst/>
          </a:prstGeom>
        </p:spPr>
      </p:pic>
      <p:sp>
        <p:nvSpPr>
          <p:cNvPr id="11" name="Rectangle 10">
            <a:extLst>
              <a:ext uri="{FF2B5EF4-FFF2-40B4-BE49-F238E27FC236}">
                <a16:creationId xmlns:a16="http://schemas.microsoft.com/office/drawing/2014/main" id="{7BA826B0-60FD-4F86-A9FD-65E4FE41424E}"/>
              </a:ext>
            </a:extLst>
          </p:cNvPr>
          <p:cNvSpPr/>
          <p:nvPr userDrawn="1"/>
        </p:nvSpPr>
        <p:spPr>
          <a:xfrm>
            <a:off x="686060" y="1128889"/>
            <a:ext cx="133633" cy="513571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DA8558C-2C02-4A5E-B1E5-417062E2E821}"/>
              </a:ext>
            </a:extLst>
          </p:cNvPr>
          <p:cNvSpPr/>
          <p:nvPr userDrawn="1"/>
        </p:nvSpPr>
        <p:spPr>
          <a:xfrm>
            <a:off x="1" y="1130726"/>
            <a:ext cx="176399" cy="513388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122225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With Char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CE71-B970-46BE-9659-C868FDE1806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5AF8A7C-DD6F-48D4-A725-DAB52EAC770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A552A8B4-D48D-40E3-AAB4-F794663BFF2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EBB1E27E-9C01-4DB0-8D65-7FD95CF4B95F}"/>
              </a:ext>
            </a:extLst>
          </p:cNvPr>
          <p:cNvSpPr/>
          <p:nvPr userDrawn="1"/>
        </p:nvSpPr>
        <p:spPr>
          <a:xfrm>
            <a:off x="8789698" y="1131266"/>
            <a:ext cx="351044" cy="5131989"/>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029DAA61-B817-40FE-ACF4-7C372423A370}"/>
              </a:ext>
            </a:extLst>
          </p:cNvPr>
          <p:cNvSpPr/>
          <p:nvPr userDrawn="1"/>
        </p:nvSpPr>
        <p:spPr>
          <a:xfrm>
            <a:off x="6794436" y="1128888"/>
            <a:ext cx="133633" cy="51357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Picture Placeholder 2">
            <a:extLst>
              <a:ext uri="{FF2B5EF4-FFF2-40B4-BE49-F238E27FC236}">
                <a16:creationId xmlns:a16="http://schemas.microsoft.com/office/drawing/2014/main" id="{D3AC33C7-5CF0-4DD4-A149-74E8F07D4112}"/>
              </a:ext>
            </a:extLst>
          </p:cNvPr>
          <p:cNvSpPr>
            <a:spLocks noGrp="1"/>
          </p:cNvSpPr>
          <p:nvPr>
            <p:ph type="pic" sz="quarter" idx="14" hasCustomPrompt="1"/>
          </p:nvPr>
        </p:nvSpPr>
        <p:spPr>
          <a:xfrm>
            <a:off x="6928069" y="1132606"/>
            <a:ext cx="1861628" cy="5131991"/>
          </a:xfr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9F0D06B7-20F2-4CDF-9E15-99080418FA1F}"/>
              </a:ext>
            </a:extLst>
          </p:cNvPr>
          <p:cNvSpPr>
            <a:spLocks noGrp="1"/>
          </p:cNvSpPr>
          <p:nvPr>
            <p:ph type="chart" sz="quarter" idx="15"/>
          </p:nvPr>
        </p:nvSpPr>
        <p:spPr>
          <a:xfrm>
            <a:off x="1052005" y="1376363"/>
            <a:ext cx="5472621" cy="4616450"/>
          </a:xfrm>
        </p:spPr>
        <p:txBody>
          <a:bodyPr/>
          <a:lstStyle/>
          <a:p>
            <a:endParaRPr lang="en-AU"/>
          </a:p>
        </p:txBody>
      </p:sp>
      <p:pic>
        <p:nvPicPr>
          <p:cNvPr id="10" name="Picture 9">
            <a:extLst>
              <a:ext uri="{FF2B5EF4-FFF2-40B4-BE49-F238E27FC236}">
                <a16:creationId xmlns:a16="http://schemas.microsoft.com/office/drawing/2014/main" id="{9A0D9BBB-EFA7-494F-A8E2-CB380D67AF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715" y="1131265"/>
            <a:ext cx="586256" cy="5133339"/>
          </a:xfrm>
          <a:prstGeom prst="rect">
            <a:avLst/>
          </a:prstGeom>
        </p:spPr>
      </p:pic>
      <p:sp>
        <p:nvSpPr>
          <p:cNvPr id="11" name="Rectangle 10">
            <a:extLst>
              <a:ext uri="{FF2B5EF4-FFF2-40B4-BE49-F238E27FC236}">
                <a16:creationId xmlns:a16="http://schemas.microsoft.com/office/drawing/2014/main" id="{C60F6BE5-4A1B-47AC-B590-543EC0165E30}"/>
              </a:ext>
            </a:extLst>
          </p:cNvPr>
          <p:cNvSpPr/>
          <p:nvPr userDrawn="1"/>
        </p:nvSpPr>
        <p:spPr>
          <a:xfrm>
            <a:off x="686060" y="1131258"/>
            <a:ext cx="133633" cy="5133343"/>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C8C21D94-C5C0-4AFB-B546-41DBEEA84749}"/>
              </a:ext>
            </a:extLst>
          </p:cNvPr>
          <p:cNvSpPr/>
          <p:nvPr userDrawn="1"/>
        </p:nvSpPr>
        <p:spPr>
          <a:xfrm>
            <a:off x="1" y="1130051"/>
            <a:ext cx="176399" cy="5133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006172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uence With Char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BB5-1354-48E9-BFA8-55B3A9C9EFF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4F0D6937-1C0E-4E12-B098-0AA0EEDF994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F7D35466-D06D-47B8-AF05-9E4B4D6FD39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9315791A-994C-47EA-AF8F-6619808C2C67}"/>
              </a:ext>
            </a:extLst>
          </p:cNvPr>
          <p:cNvSpPr/>
          <p:nvPr userDrawn="1"/>
        </p:nvSpPr>
        <p:spPr>
          <a:xfrm>
            <a:off x="8789698" y="1131266"/>
            <a:ext cx="351044" cy="513776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D2822224-430E-479F-9F88-A17A467B3336}"/>
              </a:ext>
            </a:extLst>
          </p:cNvPr>
          <p:cNvSpPr/>
          <p:nvPr userDrawn="1"/>
        </p:nvSpPr>
        <p:spPr>
          <a:xfrm>
            <a:off x="6794436" y="1129432"/>
            <a:ext cx="133633" cy="5137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Picture Placeholder 2">
            <a:extLst>
              <a:ext uri="{FF2B5EF4-FFF2-40B4-BE49-F238E27FC236}">
                <a16:creationId xmlns:a16="http://schemas.microsoft.com/office/drawing/2014/main" id="{B5D62827-1785-4BAD-8061-F5AAFF6C5B0F}"/>
              </a:ext>
            </a:extLst>
          </p:cNvPr>
          <p:cNvSpPr>
            <a:spLocks noGrp="1"/>
          </p:cNvSpPr>
          <p:nvPr>
            <p:ph type="pic" sz="quarter" idx="14" hasCustomPrompt="1"/>
          </p:nvPr>
        </p:nvSpPr>
        <p:spPr>
          <a:xfrm>
            <a:off x="6928069" y="1132606"/>
            <a:ext cx="1861628" cy="5130693"/>
          </a:xfr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8AE834EF-D84C-4BF2-BFA1-05270AFEB2E0}"/>
              </a:ext>
            </a:extLst>
          </p:cNvPr>
          <p:cNvSpPr>
            <a:spLocks noGrp="1"/>
          </p:cNvSpPr>
          <p:nvPr>
            <p:ph type="chart" sz="quarter" idx="15"/>
          </p:nvPr>
        </p:nvSpPr>
        <p:spPr>
          <a:xfrm>
            <a:off x="1032029" y="1376363"/>
            <a:ext cx="5492597" cy="4616450"/>
          </a:xfrm>
        </p:spPr>
        <p:txBody>
          <a:bodyPr/>
          <a:lstStyle/>
          <a:p>
            <a:endParaRPr lang="en-AU"/>
          </a:p>
        </p:txBody>
      </p:sp>
      <p:pic>
        <p:nvPicPr>
          <p:cNvPr id="10" name="Picture 9">
            <a:extLst>
              <a:ext uri="{FF2B5EF4-FFF2-40B4-BE49-F238E27FC236}">
                <a16:creationId xmlns:a16="http://schemas.microsoft.com/office/drawing/2014/main" id="{DF4C7CA2-CC1F-4246-AC10-608C5658D6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715" y="1130725"/>
            <a:ext cx="586256" cy="5133885"/>
          </a:xfrm>
          <a:prstGeom prst="rect">
            <a:avLst/>
          </a:prstGeom>
        </p:spPr>
      </p:pic>
      <p:sp>
        <p:nvSpPr>
          <p:cNvPr id="11" name="Rectangle 10">
            <a:extLst>
              <a:ext uri="{FF2B5EF4-FFF2-40B4-BE49-F238E27FC236}">
                <a16:creationId xmlns:a16="http://schemas.microsoft.com/office/drawing/2014/main" id="{AF936E9D-FAAF-4359-9646-42BB8083A83D}"/>
              </a:ext>
            </a:extLst>
          </p:cNvPr>
          <p:cNvSpPr/>
          <p:nvPr userDrawn="1"/>
        </p:nvSpPr>
        <p:spPr>
          <a:xfrm>
            <a:off x="686060" y="1130726"/>
            <a:ext cx="133633" cy="513388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60194DE0-771D-4E85-9557-42E55A914078}"/>
              </a:ext>
            </a:extLst>
          </p:cNvPr>
          <p:cNvSpPr/>
          <p:nvPr userDrawn="1"/>
        </p:nvSpPr>
        <p:spPr>
          <a:xfrm>
            <a:off x="1" y="1130725"/>
            <a:ext cx="176399" cy="5133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37405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uence With Char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411C-F421-41C7-BD2D-5EB6F7B98C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86A0DD40-BCB1-4188-8904-4820D153125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979CDF90-BC17-41D7-AB5F-01F7CD2D116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2600BF4-92FA-4D6B-89A6-B758543C37E5}"/>
              </a:ext>
            </a:extLst>
          </p:cNvPr>
          <p:cNvSpPr/>
          <p:nvPr userDrawn="1"/>
        </p:nvSpPr>
        <p:spPr>
          <a:xfrm>
            <a:off x="8789698" y="1134441"/>
            <a:ext cx="351044" cy="513688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246FF2C4-9226-4C7D-8583-B3C440DE1173}"/>
              </a:ext>
            </a:extLst>
          </p:cNvPr>
          <p:cNvSpPr/>
          <p:nvPr userDrawn="1"/>
        </p:nvSpPr>
        <p:spPr>
          <a:xfrm>
            <a:off x="6794436" y="1130814"/>
            <a:ext cx="133633" cy="5140512"/>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43435353-B6BD-4B53-B7DB-CFBC59A5F938}"/>
              </a:ext>
            </a:extLst>
          </p:cNvPr>
          <p:cNvSpPr/>
          <p:nvPr userDrawn="1"/>
        </p:nvSpPr>
        <p:spPr>
          <a:xfrm>
            <a:off x="1" y="1130814"/>
            <a:ext cx="176399" cy="51337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054FFF05-2D5E-4855-902F-61D7D91D722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76399" y="1130815"/>
            <a:ext cx="527571" cy="5133796"/>
          </a:xfrm>
          <a:prstGeom prst="rect">
            <a:avLst/>
          </a:prstGeom>
        </p:spPr>
      </p:pic>
      <p:sp>
        <p:nvSpPr>
          <p:cNvPr id="10" name="Rectangle 9">
            <a:extLst>
              <a:ext uri="{FF2B5EF4-FFF2-40B4-BE49-F238E27FC236}">
                <a16:creationId xmlns:a16="http://schemas.microsoft.com/office/drawing/2014/main" id="{70852ED5-8DD5-481D-B93D-F790FD2986AE}"/>
              </a:ext>
            </a:extLst>
          </p:cNvPr>
          <p:cNvSpPr/>
          <p:nvPr userDrawn="1"/>
        </p:nvSpPr>
        <p:spPr>
          <a:xfrm>
            <a:off x="686060" y="1130814"/>
            <a:ext cx="133633" cy="5133796"/>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Picture Placeholder 2">
            <a:extLst>
              <a:ext uri="{FF2B5EF4-FFF2-40B4-BE49-F238E27FC236}">
                <a16:creationId xmlns:a16="http://schemas.microsoft.com/office/drawing/2014/main" id="{A889FB9B-A1F0-41F2-A9A9-5685FC5E5287}"/>
              </a:ext>
            </a:extLst>
          </p:cNvPr>
          <p:cNvSpPr>
            <a:spLocks noGrp="1"/>
          </p:cNvSpPr>
          <p:nvPr userDrawn="1">
            <p:ph type="pic" sz="quarter" idx="14" hasCustomPrompt="1"/>
          </p:nvPr>
        </p:nvSpPr>
        <p:spPr>
          <a:xfrm>
            <a:off x="6928069" y="1137254"/>
            <a:ext cx="1861628" cy="5127357"/>
          </a:xfrm>
          <a:solidFill>
            <a:srgbClr val="BFBFBF"/>
          </a:solidFill>
        </p:spPr>
        <p:txBody>
          <a:bodyPr lIns="182880" tIns="182880" rIns="182880"/>
          <a:lstStyle>
            <a:lvl1pPr marL="0" indent="0" algn="l">
              <a:buFontTx/>
              <a:buNone/>
              <a:defRPr sz="1050" b="0"/>
            </a:lvl1pPr>
          </a:lstStyle>
          <a:p>
            <a:r>
              <a:rPr lang="en-US" dirty="0"/>
              <a:t>Drag picture to placeholder or click icon to add, then send to back</a:t>
            </a:r>
          </a:p>
        </p:txBody>
      </p:sp>
      <p:sp>
        <p:nvSpPr>
          <p:cNvPr id="12" name="Chart Placeholder 24">
            <a:extLst>
              <a:ext uri="{FF2B5EF4-FFF2-40B4-BE49-F238E27FC236}">
                <a16:creationId xmlns:a16="http://schemas.microsoft.com/office/drawing/2014/main" id="{C0133A95-3EFB-4AF0-88D5-2DBE7EEAD084}"/>
              </a:ext>
            </a:extLst>
          </p:cNvPr>
          <p:cNvSpPr>
            <a:spLocks noGrp="1"/>
          </p:cNvSpPr>
          <p:nvPr userDrawn="1">
            <p:ph type="chart" sz="quarter" idx="15"/>
          </p:nvPr>
        </p:nvSpPr>
        <p:spPr>
          <a:xfrm>
            <a:off x="1032030" y="1376363"/>
            <a:ext cx="5492596" cy="4616450"/>
          </a:xfrm>
        </p:spPr>
        <p:txBody>
          <a:bodyPr/>
          <a:lstStyle/>
          <a:p>
            <a:endParaRPr lang="en-AU"/>
          </a:p>
        </p:txBody>
      </p:sp>
    </p:spTree>
    <p:extLst>
      <p:ext uri="{BB962C8B-B14F-4D97-AF65-F5344CB8AC3E}">
        <p14:creationId xmlns:p14="http://schemas.microsoft.com/office/powerpoint/2010/main" val="42838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With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41B9-0981-4056-ADBB-CC7156B5915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5BAC88D-A3F9-4CA6-BC4F-2449EDC2B688}"/>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B1C5F66-32A1-4921-974A-C08431B22A3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2F44E652-2CAC-472F-9617-1A54A6AF3200}"/>
              </a:ext>
            </a:extLst>
          </p:cNvPr>
          <p:cNvSpPr/>
          <p:nvPr userDrawn="1"/>
        </p:nvSpPr>
        <p:spPr>
          <a:xfrm>
            <a:off x="-2541" y="1135753"/>
            <a:ext cx="242571" cy="5128848"/>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FF23800B-3E47-49FA-977C-9218FE0F9105}"/>
              </a:ext>
            </a:extLst>
          </p:cNvPr>
          <p:cNvSpPr/>
          <p:nvPr userDrawn="1"/>
        </p:nvSpPr>
        <p:spPr>
          <a:xfrm>
            <a:off x="4181355" y="1133058"/>
            <a:ext cx="4805810" cy="513154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0ECBD9FA-BD71-4F1F-9C32-4CDAB31805D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282707" y="1133058"/>
            <a:ext cx="900044" cy="5131551"/>
          </a:xfrm>
          <a:prstGeom prst="rect">
            <a:avLst/>
          </a:prstGeom>
        </p:spPr>
      </p:pic>
      <p:sp>
        <p:nvSpPr>
          <p:cNvPr id="9" name="Rectangle 8">
            <a:extLst>
              <a:ext uri="{FF2B5EF4-FFF2-40B4-BE49-F238E27FC236}">
                <a16:creationId xmlns:a16="http://schemas.microsoft.com/office/drawing/2014/main" id="{80DF443C-13EA-4DAD-8168-09C64E4C1306}"/>
              </a:ext>
            </a:extLst>
          </p:cNvPr>
          <p:cNvSpPr/>
          <p:nvPr userDrawn="1"/>
        </p:nvSpPr>
        <p:spPr>
          <a:xfrm>
            <a:off x="8984290" y="1133057"/>
            <a:ext cx="171149" cy="5131545"/>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8E0E740B-C5BE-46A0-9248-091F4EF39E10}"/>
              </a:ext>
            </a:extLst>
          </p:cNvPr>
          <p:cNvSpPr/>
          <p:nvPr userDrawn="1"/>
        </p:nvSpPr>
        <p:spPr>
          <a:xfrm>
            <a:off x="4094830" y="1133056"/>
            <a:ext cx="187877" cy="5131553"/>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 Placeholder 6">
            <a:extLst>
              <a:ext uri="{FF2B5EF4-FFF2-40B4-BE49-F238E27FC236}">
                <a16:creationId xmlns:a16="http://schemas.microsoft.com/office/drawing/2014/main" id="{685FE307-44A3-494B-BFCE-EA0F1AA05BA4}"/>
              </a:ext>
            </a:extLst>
          </p:cNvPr>
          <p:cNvSpPr>
            <a:spLocks noGrp="1"/>
          </p:cNvSpPr>
          <p:nvPr userDrawn="1">
            <p:ph type="body" sz="quarter" idx="12"/>
          </p:nvPr>
        </p:nvSpPr>
        <p:spPr>
          <a:xfrm>
            <a:off x="259595" y="1320978"/>
            <a:ext cx="3717619"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215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With Tex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BAA3-AB03-466A-A4F8-EB41202E192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33A349B9-FC12-4154-BAD6-6DAE399A8829}"/>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91FE2745-27D1-45C8-937F-1DEF373AE7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4CFEA2E7-A3B0-4C43-B94C-D5E1033F4B01}"/>
              </a:ext>
            </a:extLst>
          </p:cNvPr>
          <p:cNvSpPr/>
          <p:nvPr userDrawn="1"/>
        </p:nvSpPr>
        <p:spPr>
          <a:xfrm>
            <a:off x="-2541" y="1135753"/>
            <a:ext cx="242571" cy="5128857"/>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A4AEA4F4-C6A5-484F-B240-583266BFAC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75087" y="1135754"/>
            <a:ext cx="978275" cy="5137071"/>
          </a:xfrm>
          <a:prstGeom prst="rect">
            <a:avLst/>
          </a:prstGeom>
        </p:spPr>
      </p:pic>
      <p:sp>
        <p:nvSpPr>
          <p:cNvPr id="8" name="Rectangle 7">
            <a:extLst>
              <a:ext uri="{FF2B5EF4-FFF2-40B4-BE49-F238E27FC236}">
                <a16:creationId xmlns:a16="http://schemas.microsoft.com/office/drawing/2014/main" id="{9F383740-E8E7-4065-B4D2-D02EA81ABAC5}"/>
              </a:ext>
            </a:extLst>
          </p:cNvPr>
          <p:cNvSpPr/>
          <p:nvPr userDrawn="1"/>
        </p:nvSpPr>
        <p:spPr>
          <a:xfrm>
            <a:off x="8984290" y="1133056"/>
            <a:ext cx="159710" cy="514595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093A5D85-B3AC-4846-AD58-6A0F2AE770A4}"/>
              </a:ext>
            </a:extLst>
          </p:cNvPr>
          <p:cNvSpPr/>
          <p:nvPr userDrawn="1"/>
        </p:nvSpPr>
        <p:spPr>
          <a:xfrm>
            <a:off x="4094830" y="1133056"/>
            <a:ext cx="187877" cy="513977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80A429FE-C33D-42D9-89F5-7DC4E6D0C2A4}"/>
              </a:ext>
            </a:extLst>
          </p:cNvPr>
          <p:cNvSpPr/>
          <p:nvPr userDrawn="1"/>
        </p:nvSpPr>
        <p:spPr>
          <a:xfrm>
            <a:off x="5182751" y="1133058"/>
            <a:ext cx="3804414" cy="5139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
        <p:nvSpPr>
          <p:cNvPr id="11" name="Text Placeholder 6">
            <a:extLst>
              <a:ext uri="{FF2B5EF4-FFF2-40B4-BE49-F238E27FC236}">
                <a16:creationId xmlns:a16="http://schemas.microsoft.com/office/drawing/2014/main" id="{FF71D36B-D9D4-4896-94BD-D6F912602B63}"/>
              </a:ext>
            </a:extLst>
          </p:cNvPr>
          <p:cNvSpPr>
            <a:spLocks noGrp="1"/>
          </p:cNvSpPr>
          <p:nvPr userDrawn="1">
            <p:ph type="body" sz="quarter" idx="12"/>
          </p:nvPr>
        </p:nvSpPr>
        <p:spPr>
          <a:xfrm>
            <a:off x="259595" y="1320978"/>
            <a:ext cx="3717619"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26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0" y="56"/>
            <a:ext cx="6655433"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6652260" y="0"/>
            <a:ext cx="229743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8915305" y="0"/>
            <a:ext cx="228695"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B7F1B9FD-67E2-402A-A497-9C0BD1DFC0E9}"/>
              </a:ext>
            </a:extLst>
          </p:cNvPr>
          <p:cNvSpPr>
            <a:spLocks noGrp="1"/>
          </p:cNvSpPr>
          <p:nvPr userDrawn="1">
            <p:ph type="ctrTitle" hasCustomPrompt="1"/>
          </p:nvPr>
        </p:nvSpPr>
        <p:spPr>
          <a:xfrm>
            <a:off x="480060" y="2465828"/>
            <a:ext cx="5977891" cy="1371600"/>
          </a:xfrm>
          <a:prstGeom prst="rect">
            <a:avLst/>
          </a:prstGeom>
        </p:spPr>
        <p:txBody>
          <a:bodyPr anchor="b"/>
          <a:lstStyle>
            <a:lvl1pPr algn="l">
              <a:defRPr sz="3200">
                <a:solidFill>
                  <a:schemeClr val="bg1"/>
                </a:solidFill>
              </a:defRPr>
            </a:lvl1pPr>
          </a:lstStyle>
          <a:p>
            <a:r>
              <a:rPr lang="en-US" dirty="0"/>
              <a:t>Section/divider title, 32pt bold,</a:t>
            </a:r>
            <a:br>
              <a:rPr lang="en-US" dirty="0"/>
            </a:br>
            <a:r>
              <a:rPr lang="en-US" dirty="0"/>
              <a:t>two line limit</a:t>
            </a:r>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480060" y="4218669"/>
            <a:ext cx="5977892" cy="618270"/>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 light</a:t>
            </a:r>
          </a:p>
        </p:txBody>
      </p:sp>
    </p:spTree>
    <p:extLst>
      <p:ext uri="{BB962C8B-B14F-4D97-AF65-F5344CB8AC3E}">
        <p14:creationId xmlns:p14="http://schemas.microsoft.com/office/powerpoint/2010/main" val="1956379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uence With Text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064F49-A135-4348-915D-31A0E4D486CF}"/>
              </a:ext>
            </a:extLst>
          </p:cNvPr>
          <p:cNvSpPr/>
          <p:nvPr userDrawn="1"/>
        </p:nvSpPr>
        <p:spPr>
          <a:xfrm>
            <a:off x="5138671" y="1133057"/>
            <a:ext cx="3848494" cy="5137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
        <p:nvSpPr>
          <p:cNvPr id="2" name="Title 1">
            <a:extLst>
              <a:ext uri="{FF2B5EF4-FFF2-40B4-BE49-F238E27FC236}">
                <a16:creationId xmlns:a16="http://schemas.microsoft.com/office/drawing/2014/main" id="{9097D1A1-067C-4C41-8AF8-92E5BF3EB13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7510389-1078-493A-A99C-F12736C4338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7DD538DF-EA34-4951-8631-F0DF775B16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D77F094B-A94F-4004-BEF6-F478A2CD389F}"/>
              </a:ext>
            </a:extLst>
          </p:cNvPr>
          <p:cNvSpPr/>
          <p:nvPr userDrawn="1"/>
        </p:nvSpPr>
        <p:spPr>
          <a:xfrm>
            <a:off x="-2541" y="1135753"/>
            <a:ext cx="242571"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6">
            <a:extLst>
              <a:ext uri="{FF2B5EF4-FFF2-40B4-BE49-F238E27FC236}">
                <a16:creationId xmlns:a16="http://schemas.microsoft.com/office/drawing/2014/main" id="{9FD90A25-2C5D-4D2D-A0DF-82870357C2F0}"/>
              </a:ext>
            </a:extLst>
          </p:cNvPr>
          <p:cNvSpPr>
            <a:spLocks noGrp="1"/>
          </p:cNvSpPr>
          <p:nvPr>
            <p:ph type="body" sz="quarter" idx="12"/>
          </p:nvPr>
        </p:nvSpPr>
        <p:spPr>
          <a:xfrm>
            <a:off x="259595" y="1320978"/>
            <a:ext cx="3717619"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AB0AEAC-D6CB-450F-AAE3-A0B0C355BA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76529" y="1135753"/>
            <a:ext cx="906222" cy="5137070"/>
          </a:xfrm>
          <a:prstGeom prst="rect">
            <a:avLst/>
          </a:prstGeom>
        </p:spPr>
      </p:pic>
      <p:sp>
        <p:nvSpPr>
          <p:cNvPr id="9" name="Rectangle 8">
            <a:extLst>
              <a:ext uri="{FF2B5EF4-FFF2-40B4-BE49-F238E27FC236}">
                <a16:creationId xmlns:a16="http://schemas.microsoft.com/office/drawing/2014/main" id="{6FF9546E-BBC5-49FD-BE06-27ABA4326D60}"/>
              </a:ext>
            </a:extLst>
          </p:cNvPr>
          <p:cNvSpPr/>
          <p:nvPr userDrawn="1"/>
        </p:nvSpPr>
        <p:spPr>
          <a:xfrm>
            <a:off x="8984290" y="1133057"/>
            <a:ext cx="171149"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CF9750BE-72E7-4DD3-A3C1-FD3CD066642C}"/>
              </a:ext>
            </a:extLst>
          </p:cNvPr>
          <p:cNvSpPr/>
          <p:nvPr userDrawn="1"/>
        </p:nvSpPr>
        <p:spPr>
          <a:xfrm>
            <a:off x="4094830" y="1133055"/>
            <a:ext cx="187877" cy="513707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629802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With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6CC4-6411-43E1-93B4-8A5BA889D67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443687C-07B7-45EE-B00A-D45EF872CA9E}"/>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885AA9DB-CDAA-44A6-8B2C-AA139D47AB8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B259470E-28BC-42CD-B3BC-C1121199C8AF}"/>
              </a:ext>
            </a:extLst>
          </p:cNvPr>
          <p:cNvSpPr/>
          <p:nvPr userDrawn="1"/>
        </p:nvSpPr>
        <p:spPr>
          <a:xfrm>
            <a:off x="-2541" y="1135753"/>
            <a:ext cx="242571"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 Placeholder 6">
            <a:extLst>
              <a:ext uri="{FF2B5EF4-FFF2-40B4-BE49-F238E27FC236}">
                <a16:creationId xmlns:a16="http://schemas.microsoft.com/office/drawing/2014/main" id="{72D19543-36F7-49CF-A2AC-78E22B3AD8DD}"/>
              </a:ext>
            </a:extLst>
          </p:cNvPr>
          <p:cNvSpPr>
            <a:spLocks noGrp="1"/>
          </p:cNvSpPr>
          <p:nvPr>
            <p:ph type="body" sz="quarter" idx="12"/>
          </p:nvPr>
        </p:nvSpPr>
        <p:spPr>
          <a:xfrm>
            <a:off x="259595" y="1320978"/>
            <a:ext cx="3717619"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BF31609C-A4A0-439F-B2B0-DC52E7B334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76528" y="1135754"/>
            <a:ext cx="970175" cy="5137074"/>
          </a:xfrm>
          <a:prstGeom prst="rect">
            <a:avLst/>
          </a:prstGeom>
        </p:spPr>
      </p:pic>
      <p:sp>
        <p:nvSpPr>
          <p:cNvPr id="16" name="Rectangle 15">
            <a:extLst>
              <a:ext uri="{FF2B5EF4-FFF2-40B4-BE49-F238E27FC236}">
                <a16:creationId xmlns:a16="http://schemas.microsoft.com/office/drawing/2014/main" id="{9C190A57-2499-4646-8A4D-3B32878DE964}"/>
              </a:ext>
            </a:extLst>
          </p:cNvPr>
          <p:cNvSpPr/>
          <p:nvPr userDrawn="1"/>
        </p:nvSpPr>
        <p:spPr>
          <a:xfrm>
            <a:off x="8984290" y="1133057"/>
            <a:ext cx="171149" cy="513707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12ACDB13-308D-4082-94EA-272040BC1EBC}"/>
              </a:ext>
            </a:extLst>
          </p:cNvPr>
          <p:cNvSpPr/>
          <p:nvPr userDrawn="1"/>
        </p:nvSpPr>
        <p:spPr>
          <a:xfrm>
            <a:off x="4094830" y="1133056"/>
            <a:ext cx="187877" cy="5139772"/>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B419ADD3-46B5-4A28-A85A-7B7176D9F60D}"/>
              </a:ext>
            </a:extLst>
          </p:cNvPr>
          <p:cNvSpPr/>
          <p:nvPr userDrawn="1"/>
        </p:nvSpPr>
        <p:spPr>
          <a:xfrm>
            <a:off x="5182751" y="1133058"/>
            <a:ext cx="3804414" cy="51397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2630055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quence With Tex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9470-6502-4E8B-AA42-FB92529FA02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EC8403A5-8B2E-4E43-9F93-203C4AA058B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4763593-A142-4693-A971-8201274E840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B59CC6A8-A58E-4DD2-8682-61947598DF5C}"/>
              </a:ext>
            </a:extLst>
          </p:cNvPr>
          <p:cNvSpPr/>
          <p:nvPr userDrawn="1"/>
        </p:nvSpPr>
        <p:spPr>
          <a:xfrm>
            <a:off x="-2541" y="1135753"/>
            <a:ext cx="242571" cy="51370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6">
            <a:extLst>
              <a:ext uri="{FF2B5EF4-FFF2-40B4-BE49-F238E27FC236}">
                <a16:creationId xmlns:a16="http://schemas.microsoft.com/office/drawing/2014/main" id="{67C6A5A3-944A-4740-AE2F-EB56BD7FC2EB}"/>
              </a:ext>
            </a:extLst>
          </p:cNvPr>
          <p:cNvSpPr>
            <a:spLocks noGrp="1"/>
          </p:cNvSpPr>
          <p:nvPr>
            <p:ph type="body" sz="quarter" idx="12"/>
          </p:nvPr>
        </p:nvSpPr>
        <p:spPr>
          <a:xfrm>
            <a:off x="259595" y="1320978"/>
            <a:ext cx="3717619"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0AC53FA-BC2E-4EF1-80DC-237C563D3F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76529" y="1135754"/>
            <a:ext cx="956858" cy="5137063"/>
          </a:xfrm>
          <a:prstGeom prst="rect">
            <a:avLst/>
          </a:prstGeom>
        </p:spPr>
      </p:pic>
      <p:sp>
        <p:nvSpPr>
          <p:cNvPr id="9" name="Rectangle 8">
            <a:extLst>
              <a:ext uri="{FF2B5EF4-FFF2-40B4-BE49-F238E27FC236}">
                <a16:creationId xmlns:a16="http://schemas.microsoft.com/office/drawing/2014/main" id="{57EAE79E-972B-4F22-B4DE-6E83BF2B0497}"/>
              </a:ext>
            </a:extLst>
          </p:cNvPr>
          <p:cNvSpPr/>
          <p:nvPr userDrawn="1"/>
        </p:nvSpPr>
        <p:spPr>
          <a:xfrm>
            <a:off x="8984290" y="1133057"/>
            <a:ext cx="171149" cy="51397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DFA18F75-01BD-47B5-9DC0-7446275983BD}"/>
              </a:ext>
            </a:extLst>
          </p:cNvPr>
          <p:cNvSpPr/>
          <p:nvPr userDrawn="1"/>
        </p:nvSpPr>
        <p:spPr>
          <a:xfrm>
            <a:off x="4094830" y="1133056"/>
            <a:ext cx="187877" cy="5137063"/>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9A311B6B-D73A-4D8C-AE59-8605DD380536}"/>
              </a:ext>
            </a:extLst>
          </p:cNvPr>
          <p:cNvSpPr/>
          <p:nvPr userDrawn="1"/>
        </p:nvSpPr>
        <p:spPr>
          <a:xfrm>
            <a:off x="5182751" y="1133058"/>
            <a:ext cx="3804414" cy="51397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2405809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lcome Blue">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5" name="Group 14">
            <a:extLst>
              <a:ext uri="{FF2B5EF4-FFF2-40B4-BE49-F238E27FC236}">
                <a16:creationId xmlns:a16="http://schemas.microsoft.com/office/drawing/2014/main" id="{55256B78-980D-4477-916F-C18EA383A170}"/>
              </a:ext>
            </a:extLst>
          </p:cNvPr>
          <p:cNvGrpSpPr/>
          <p:nvPr userDrawn="1"/>
        </p:nvGrpSpPr>
        <p:grpSpPr>
          <a:xfrm>
            <a:off x="6794437" y="1134442"/>
            <a:ext cx="2346305" cy="5102887"/>
            <a:chOff x="9059248" y="1134441"/>
            <a:chExt cx="3128407" cy="5102887"/>
          </a:xfrm>
        </p:grpSpPr>
        <p:pic>
          <p:nvPicPr>
            <p:cNvPr id="16" name="Picture 15">
              <a:extLst>
                <a:ext uri="{FF2B5EF4-FFF2-40B4-BE49-F238E27FC236}">
                  <a16:creationId xmlns:a16="http://schemas.microsoft.com/office/drawing/2014/main" id="{6896EF4A-4375-4507-9786-62D2CA2A57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3281" y="1142132"/>
              <a:ext cx="2486315" cy="5095195"/>
            </a:xfrm>
            <a:prstGeom prst="rect">
              <a:avLst/>
            </a:prstGeom>
          </p:spPr>
        </p:pic>
        <p:sp>
          <p:nvSpPr>
            <p:cNvPr id="17" name="Rectangle 16">
              <a:extLst>
                <a:ext uri="{FF2B5EF4-FFF2-40B4-BE49-F238E27FC236}">
                  <a16:creationId xmlns:a16="http://schemas.microsoft.com/office/drawing/2014/main" id="{4E7E7A7B-5F02-451F-9031-9268A740DDD0}"/>
                </a:ext>
              </a:extLst>
            </p:cNvPr>
            <p:cNvSpPr/>
            <p:nvPr userDrawn="1"/>
          </p:nvSpPr>
          <p:spPr>
            <a:xfrm>
              <a:off x="11719596" y="1134441"/>
              <a:ext cx="468059" cy="5102886"/>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70F7952-1B28-4A3B-82C4-5E0D25C8E31B}"/>
                </a:ext>
              </a:extLst>
            </p:cNvPr>
            <p:cNvSpPr/>
            <p:nvPr userDrawn="1"/>
          </p:nvSpPr>
          <p:spPr>
            <a:xfrm>
              <a:off x="9059248" y="1142132"/>
              <a:ext cx="178177" cy="50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9" name="TextBox 18">
            <a:extLst>
              <a:ext uri="{FF2B5EF4-FFF2-40B4-BE49-F238E27FC236}">
                <a16:creationId xmlns:a16="http://schemas.microsoft.com/office/drawing/2014/main" id="{AF53E223-A54C-4A23-9AB8-BC8CC99A50CA}"/>
              </a:ext>
            </a:extLst>
          </p:cNvPr>
          <p:cNvSpPr txBox="1"/>
          <p:nvPr userDrawn="1"/>
        </p:nvSpPr>
        <p:spPr>
          <a:xfrm>
            <a:off x="944666" y="1452033"/>
            <a:ext cx="5493353" cy="2054409"/>
          </a:xfrm>
          <a:prstGeom prst="rect">
            <a:avLst/>
          </a:prstGeom>
          <a:noFill/>
        </p:spPr>
        <p:txBody>
          <a:bodyPr wrap="square" rtlCol="0">
            <a:spAutoFit/>
          </a:bodyPr>
          <a:lstStyle/>
          <a:p>
            <a:pPr marL="0" indent="0">
              <a:buNone/>
            </a:pPr>
            <a:r>
              <a:rPr lang="en-AU" sz="1650" b="1" dirty="0">
                <a:solidFill>
                  <a:schemeClr val="accent1"/>
                </a:solidFill>
              </a:rPr>
              <a:t>Challenging today.</a:t>
            </a:r>
          </a:p>
          <a:p>
            <a:pPr marL="0" indent="0">
              <a:buNone/>
            </a:pPr>
            <a:r>
              <a:rPr lang="en-AU" sz="135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350" b="0" dirty="0">
              <a:latin typeface="Jacobs Chronos" panose="010B0603030503030204" pitchFamily="34" charset="0"/>
              <a:cs typeface="Jacobs Chronos" panose="010B0603030503030204" pitchFamily="34" charset="0"/>
            </a:endParaRPr>
          </a:p>
          <a:p>
            <a:pPr marL="0" indent="0">
              <a:buNone/>
            </a:pPr>
            <a:r>
              <a:rPr lang="en-AU" sz="1650" b="1" dirty="0">
                <a:solidFill>
                  <a:schemeClr val="accent1"/>
                </a:solidFill>
              </a:rPr>
              <a:t>Reinventing tomorrow.</a:t>
            </a:r>
          </a:p>
          <a:p>
            <a:pPr marL="0" indent="0">
              <a:buNone/>
            </a:pPr>
            <a:r>
              <a:rPr lang="en-AU" sz="1350" b="0" dirty="0">
                <a:latin typeface="+mn-lt"/>
              </a:rPr>
              <a:t>The outcome, from the innovations we build for our clients to the positive impact our solution have on the world. </a:t>
            </a:r>
          </a:p>
          <a:p>
            <a:pPr marL="0" indent="0">
              <a:buNone/>
            </a:pPr>
            <a:endParaRPr lang="en-AU" sz="1350" b="0" dirty="0">
              <a:latin typeface="+mn-lt"/>
            </a:endParaRPr>
          </a:p>
          <a:p>
            <a:r>
              <a:rPr lang="en-AU" sz="1350" b="1" i="0" u="none" strike="noStrike" kern="1200" baseline="0" dirty="0">
                <a:solidFill>
                  <a:schemeClr val="tx1"/>
                </a:solidFill>
                <a:latin typeface="+mn-lt"/>
                <a:ea typeface="+mn-ea"/>
                <a:cs typeface="+mn-cs"/>
              </a:rPr>
              <a:t>To create a more connected, </a:t>
            </a:r>
            <a:r>
              <a:rPr lang="en-US" sz="1350" b="1" i="0" u="none" strike="noStrike" kern="1200" baseline="0" dirty="0">
                <a:solidFill>
                  <a:schemeClr val="tx1"/>
                </a:solidFill>
                <a:latin typeface="+mn-lt"/>
                <a:ea typeface="+mn-ea"/>
                <a:cs typeface="+mn-cs"/>
              </a:rPr>
              <a:t>sustainable world.</a:t>
            </a:r>
            <a:endParaRPr lang="en-AU" sz="1350" b="0" dirty="0">
              <a:latin typeface="+mn-lt"/>
            </a:endParaRPr>
          </a:p>
        </p:txBody>
      </p:sp>
      <p:pic>
        <p:nvPicPr>
          <p:cNvPr id="21" name="Picture 20">
            <a:extLst>
              <a:ext uri="{FF2B5EF4-FFF2-40B4-BE49-F238E27FC236}">
                <a16:creationId xmlns:a16="http://schemas.microsoft.com/office/drawing/2014/main" id="{7EEC5E88-C8C8-4AB8-96E2-0DF7FD0832B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5831" y="1124375"/>
            <a:ext cx="586256" cy="5120640"/>
          </a:xfrm>
          <a:prstGeom prst="rect">
            <a:avLst/>
          </a:prstGeom>
        </p:spPr>
      </p:pic>
      <p:sp>
        <p:nvSpPr>
          <p:cNvPr id="22" name="Rectangle 21">
            <a:extLst>
              <a:ext uri="{FF2B5EF4-FFF2-40B4-BE49-F238E27FC236}">
                <a16:creationId xmlns:a16="http://schemas.microsoft.com/office/drawing/2014/main" id="{DC0439B0-81A4-4695-99C6-6C5C7BC6B38D}"/>
              </a:ext>
            </a:extLst>
          </p:cNvPr>
          <p:cNvSpPr/>
          <p:nvPr userDrawn="1"/>
        </p:nvSpPr>
        <p:spPr>
          <a:xfrm>
            <a:off x="686060" y="1124376"/>
            <a:ext cx="133633" cy="5120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C350040E-A4F4-4722-92FB-C68F977114E5}"/>
              </a:ext>
            </a:extLst>
          </p:cNvPr>
          <p:cNvSpPr/>
          <p:nvPr userDrawn="1"/>
        </p:nvSpPr>
        <p:spPr>
          <a:xfrm>
            <a:off x="1" y="1124376"/>
            <a:ext cx="176399" cy="5120641"/>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itle 1">
            <a:extLst>
              <a:ext uri="{FF2B5EF4-FFF2-40B4-BE49-F238E27FC236}">
                <a16:creationId xmlns:a16="http://schemas.microsoft.com/office/drawing/2014/main" id="{2A704ABE-CE07-4B68-A8CE-A6EFD9168B50}"/>
              </a:ext>
            </a:extLst>
          </p:cNvPr>
          <p:cNvSpPr txBox="1">
            <a:spLocks/>
          </p:cNvSpPr>
          <p:nvPr userDrawn="1"/>
        </p:nvSpPr>
        <p:spPr bwMode="white">
          <a:xfrm>
            <a:off x="240031" y="486794"/>
            <a:ext cx="864107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sz="2100" dirty="0"/>
              <a:t>Welcome</a:t>
            </a:r>
            <a:endParaRPr lang="en-US" sz="2100" dirty="0"/>
          </a:p>
        </p:txBody>
      </p:sp>
    </p:spTree>
    <p:extLst>
      <p:ext uri="{BB962C8B-B14F-4D97-AF65-F5344CB8AC3E}">
        <p14:creationId xmlns:p14="http://schemas.microsoft.com/office/powerpoint/2010/main" val="35002005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lcome Pur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390296-4978-4C51-9563-F6DE82FA723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D9C0532B-3F35-4095-8EB7-A7E0E1D7C14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8328CCC5-4B3E-4546-85F6-1D83A7C8B7CB}"/>
              </a:ext>
            </a:extLst>
          </p:cNvPr>
          <p:cNvSpPr txBox="1"/>
          <p:nvPr userDrawn="1"/>
        </p:nvSpPr>
        <p:spPr>
          <a:xfrm>
            <a:off x="944666" y="1452032"/>
            <a:ext cx="5493353" cy="2262158"/>
          </a:xfrm>
          <a:prstGeom prst="rect">
            <a:avLst/>
          </a:prstGeom>
          <a:noFill/>
        </p:spPr>
        <p:txBody>
          <a:bodyPr wrap="square" rtlCol="0">
            <a:spAutoFit/>
          </a:bodyPr>
          <a:lstStyle/>
          <a:p>
            <a:pPr marL="0" indent="0">
              <a:buNone/>
            </a:pPr>
            <a:r>
              <a:rPr lang="en-AU" sz="1650" b="1" dirty="0">
                <a:solidFill>
                  <a:schemeClr val="accent2"/>
                </a:solidFill>
              </a:rPr>
              <a:t>Challenging today.</a:t>
            </a:r>
          </a:p>
          <a:p>
            <a:pPr marL="0" indent="0">
              <a:buNone/>
            </a:pPr>
            <a:r>
              <a:rPr lang="en-AU" sz="135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350" b="0" dirty="0">
              <a:latin typeface="Jacobs Chronos" panose="010B0603030503030204" pitchFamily="34" charset="0"/>
              <a:cs typeface="Jacobs Chronos" panose="010B0603030503030204" pitchFamily="34" charset="0"/>
            </a:endParaRPr>
          </a:p>
          <a:p>
            <a:pPr marL="0" indent="0">
              <a:buNone/>
            </a:pPr>
            <a:r>
              <a:rPr lang="en-AU" sz="1650" b="1" dirty="0">
                <a:solidFill>
                  <a:schemeClr val="accent2"/>
                </a:solidFill>
              </a:rPr>
              <a:t>Reinventing tomorrow.</a:t>
            </a:r>
          </a:p>
          <a:p>
            <a:pPr marL="0" indent="0">
              <a:buNone/>
            </a:pPr>
            <a:r>
              <a:rPr lang="en-AU" sz="1350" b="0" dirty="0">
                <a:latin typeface="+mn-lt"/>
              </a:rPr>
              <a:t>The outcome, from the innovations we build for our clients to the positive impact our solution have on the world. </a:t>
            </a:r>
          </a:p>
          <a:p>
            <a:pPr marL="0" indent="0">
              <a:buNone/>
            </a:pPr>
            <a:endParaRPr lang="en-AU" sz="1350" b="0" dirty="0">
              <a:latin typeface="+mn-lt"/>
            </a:endParaRPr>
          </a:p>
          <a:p>
            <a:pPr marL="0" marR="0" lvl="0" indent="0" algn="l" defTabSz="914240" rtl="0" eaLnBrk="1" fontAlgn="auto" latinLnBrk="0" hangingPunct="1">
              <a:lnSpc>
                <a:spcPct val="100000"/>
              </a:lnSpc>
              <a:spcBef>
                <a:spcPts val="0"/>
              </a:spcBef>
              <a:spcAft>
                <a:spcPts val="0"/>
              </a:spcAft>
              <a:buClrTx/>
              <a:buSzTx/>
              <a:buFontTx/>
              <a:buNone/>
              <a:tabLst/>
              <a:defRPr/>
            </a:pPr>
            <a:r>
              <a:rPr lang="en-AU" sz="1350" b="1" i="0" u="none" strike="noStrike" kern="1200" baseline="0" dirty="0">
                <a:solidFill>
                  <a:schemeClr val="tx1"/>
                </a:solidFill>
                <a:latin typeface="+mn-lt"/>
                <a:ea typeface="+mn-ea"/>
                <a:cs typeface="+mn-cs"/>
              </a:rPr>
              <a:t>To create a more connected, </a:t>
            </a:r>
            <a:r>
              <a:rPr lang="en-US" sz="1350" b="1" i="0" u="none" strike="noStrike" kern="1200" baseline="0" dirty="0">
                <a:solidFill>
                  <a:schemeClr val="tx1"/>
                </a:solidFill>
                <a:latin typeface="+mn-lt"/>
                <a:ea typeface="+mn-ea"/>
                <a:cs typeface="+mn-cs"/>
              </a:rPr>
              <a:t>sustainable world.</a:t>
            </a:r>
            <a:endParaRPr lang="en-AU" sz="1050" b="0" dirty="0">
              <a:latin typeface="+mn-lt"/>
            </a:endParaRPr>
          </a:p>
          <a:p>
            <a:pPr marL="0" indent="0">
              <a:buNone/>
            </a:pPr>
            <a:endParaRPr lang="en-AU" sz="1350" b="0" dirty="0">
              <a:latin typeface="+mn-lt"/>
            </a:endParaRPr>
          </a:p>
        </p:txBody>
      </p:sp>
      <p:grpSp>
        <p:nvGrpSpPr>
          <p:cNvPr id="6" name="Group 5">
            <a:extLst>
              <a:ext uri="{FF2B5EF4-FFF2-40B4-BE49-F238E27FC236}">
                <a16:creationId xmlns:a16="http://schemas.microsoft.com/office/drawing/2014/main" id="{2FE3338D-D22C-454C-A200-C006BED2B29F}"/>
              </a:ext>
            </a:extLst>
          </p:cNvPr>
          <p:cNvGrpSpPr/>
          <p:nvPr userDrawn="1"/>
        </p:nvGrpSpPr>
        <p:grpSpPr>
          <a:xfrm>
            <a:off x="6794437" y="1142132"/>
            <a:ext cx="2346305" cy="5095197"/>
            <a:chOff x="9059248" y="1142131"/>
            <a:chExt cx="3128407" cy="5095197"/>
          </a:xfrm>
        </p:grpSpPr>
        <p:pic>
          <p:nvPicPr>
            <p:cNvPr id="7" name="Picture 6">
              <a:extLst>
                <a:ext uri="{FF2B5EF4-FFF2-40B4-BE49-F238E27FC236}">
                  <a16:creationId xmlns:a16="http://schemas.microsoft.com/office/drawing/2014/main" id="{ACA0B26E-2320-43E6-90CD-9F72BEEA11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9640" y="1142132"/>
              <a:ext cx="2486315" cy="5095195"/>
            </a:xfrm>
            <a:prstGeom prst="rect">
              <a:avLst/>
            </a:prstGeom>
          </p:spPr>
        </p:pic>
        <p:sp>
          <p:nvSpPr>
            <p:cNvPr id="8" name="Rectangle 7">
              <a:extLst>
                <a:ext uri="{FF2B5EF4-FFF2-40B4-BE49-F238E27FC236}">
                  <a16:creationId xmlns:a16="http://schemas.microsoft.com/office/drawing/2014/main" id="{5C4FBA3C-BC9F-40DA-B13B-2DEC23DC6E44}"/>
                </a:ext>
              </a:extLst>
            </p:cNvPr>
            <p:cNvSpPr/>
            <p:nvPr userDrawn="1"/>
          </p:nvSpPr>
          <p:spPr>
            <a:xfrm>
              <a:off x="11719596" y="1142131"/>
              <a:ext cx="468059" cy="509519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F91B4ED1-C8A2-4893-AFFB-45E26BF99663}"/>
                </a:ext>
              </a:extLst>
            </p:cNvPr>
            <p:cNvSpPr/>
            <p:nvPr userDrawn="1"/>
          </p:nvSpPr>
          <p:spPr>
            <a:xfrm>
              <a:off x="9059248" y="1142132"/>
              <a:ext cx="178177" cy="5095196"/>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10" name="Group 9">
            <a:extLst>
              <a:ext uri="{FF2B5EF4-FFF2-40B4-BE49-F238E27FC236}">
                <a16:creationId xmlns:a16="http://schemas.microsoft.com/office/drawing/2014/main" id="{EB4A7EE7-AC6B-44CB-B825-81779BC965E1}"/>
              </a:ext>
            </a:extLst>
          </p:cNvPr>
          <p:cNvGrpSpPr/>
          <p:nvPr userDrawn="1"/>
        </p:nvGrpSpPr>
        <p:grpSpPr>
          <a:xfrm>
            <a:off x="1" y="1124376"/>
            <a:ext cx="819692" cy="5120641"/>
            <a:chOff x="0" y="1124375"/>
            <a:chExt cx="1092923" cy="5120641"/>
          </a:xfrm>
        </p:grpSpPr>
        <p:sp>
          <p:nvSpPr>
            <p:cNvPr id="11" name="Rectangle 10">
              <a:extLst>
                <a:ext uri="{FF2B5EF4-FFF2-40B4-BE49-F238E27FC236}">
                  <a16:creationId xmlns:a16="http://schemas.microsoft.com/office/drawing/2014/main" id="{0D51B469-F815-47D5-B699-DE631C97A280}"/>
                </a:ext>
              </a:extLst>
            </p:cNvPr>
            <p:cNvSpPr/>
            <p:nvPr userDrawn="1"/>
          </p:nvSpPr>
          <p:spPr>
            <a:xfrm>
              <a:off x="0" y="1124375"/>
              <a:ext cx="235199" cy="5120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id="{8E62D202-5426-476D-974C-1BC5F18573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5199" y="1124375"/>
              <a:ext cx="699186" cy="5120641"/>
            </a:xfrm>
            <a:prstGeom prst="rect">
              <a:avLst/>
            </a:prstGeom>
          </p:spPr>
        </p:pic>
        <p:sp>
          <p:nvSpPr>
            <p:cNvPr id="13" name="Rectangle 12">
              <a:extLst>
                <a:ext uri="{FF2B5EF4-FFF2-40B4-BE49-F238E27FC236}">
                  <a16:creationId xmlns:a16="http://schemas.microsoft.com/office/drawing/2014/main" id="{9D1841D1-7D0A-4AEA-A27B-1110C6E603E7}"/>
                </a:ext>
              </a:extLst>
            </p:cNvPr>
            <p:cNvSpPr/>
            <p:nvPr userDrawn="1"/>
          </p:nvSpPr>
          <p:spPr>
            <a:xfrm>
              <a:off x="914746" y="1124375"/>
              <a:ext cx="178177" cy="5120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itle 1">
            <a:extLst>
              <a:ext uri="{FF2B5EF4-FFF2-40B4-BE49-F238E27FC236}">
                <a16:creationId xmlns:a16="http://schemas.microsoft.com/office/drawing/2014/main" id="{123AA075-E02D-4D05-AB63-E82F90456242}"/>
              </a:ext>
            </a:extLst>
          </p:cNvPr>
          <p:cNvSpPr txBox="1">
            <a:spLocks/>
          </p:cNvSpPr>
          <p:nvPr userDrawn="1"/>
        </p:nvSpPr>
        <p:spPr bwMode="white">
          <a:xfrm>
            <a:off x="240031" y="486794"/>
            <a:ext cx="864107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sz="2100" dirty="0"/>
              <a:t>Welcome</a:t>
            </a:r>
            <a:endParaRPr lang="en-US" sz="2100" dirty="0"/>
          </a:p>
        </p:txBody>
      </p:sp>
    </p:spTree>
    <p:extLst>
      <p:ext uri="{BB962C8B-B14F-4D97-AF65-F5344CB8AC3E}">
        <p14:creationId xmlns:p14="http://schemas.microsoft.com/office/powerpoint/2010/main" val="1358200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lcome 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CBD473-64D5-4585-947A-CAEE0F946CF4}"/>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1CCEEF82-96F1-452E-A447-C3B8B50E1CF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2E374A0C-8D4A-4571-810A-D73732F67A07}"/>
              </a:ext>
            </a:extLst>
          </p:cNvPr>
          <p:cNvSpPr txBox="1"/>
          <p:nvPr userDrawn="1"/>
        </p:nvSpPr>
        <p:spPr>
          <a:xfrm>
            <a:off x="944666" y="1452032"/>
            <a:ext cx="5493353" cy="2262158"/>
          </a:xfrm>
          <a:prstGeom prst="rect">
            <a:avLst/>
          </a:prstGeom>
          <a:noFill/>
        </p:spPr>
        <p:txBody>
          <a:bodyPr wrap="square" rtlCol="0">
            <a:spAutoFit/>
          </a:bodyPr>
          <a:lstStyle/>
          <a:p>
            <a:pPr marL="0" indent="0">
              <a:buNone/>
            </a:pPr>
            <a:r>
              <a:rPr lang="en-AU" sz="1650" b="1" dirty="0">
                <a:solidFill>
                  <a:schemeClr val="accent3"/>
                </a:solidFill>
              </a:rPr>
              <a:t>Challenging today.</a:t>
            </a:r>
          </a:p>
          <a:p>
            <a:pPr marL="0" indent="0">
              <a:buNone/>
            </a:pPr>
            <a:r>
              <a:rPr lang="en-AU" sz="135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350" b="0" dirty="0">
              <a:latin typeface="Jacobs Chronos" panose="010B0603030503030204" pitchFamily="34" charset="0"/>
              <a:cs typeface="Jacobs Chronos" panose="010B0603030503030204" pitchFamily="34" charset="0"/>
            </a:endParaRPr>
          </a:p>
          <a:p>
            <a:pPr marL="0" indent="0">
              <a:buNone/>
            </a:pPr>
            <a:r>
              <a:rPr lang="en-AU" sz="1650" b="1" dirty="0">
                <a:solidFill>
                  <a:schemeClr val="accent3"/>
                </a:solidFill>
              </a:rPr>
              <a:t>Reinventing tomorrow.</a:t>
            </a:r>
          </a:p>
          <a:p>
            <a:pPr marL="0" indent="0">
              <a:buNone/>
            </a:pPr>
            <a:r>
              <a:rPr lang="en-AU" sz="1350" b="0" dirty="0">
                <a:latin typeface="+mn-lt"/>
              </a:rPr>
              <a:t>The outcome, from the innovations we build for our clients to the positive impact our solution have on the world. </a:t>
            </a:r>
          </a:p>
          <a:p>
            <a:pPr marL="0" indent="0">
              <a:buNone/>
            </a:pPr>
            <a:endParaRPr lang="en-AU" sz="1350" b="0" dirty="0">
              <a:latin typeface="+mn-lt"/>
            </a:endParaRPr>
          </a:p>
          <a:p>
            <a:pPr marL="0" marR="0" lvl="0" indent="0" algn="l" defTabSz="914240" rtl="0" eaLnBrk="1" fontAlgn="auto" latinLnBrk="0" hangingPunct="1">
              <a:lnSpc>
                <a:spcPct val="100000"/>
              </a:lnSpc>
              <a:spcBef>
                <a:spcPts val="0"/>
              </a:spcBef>
              <a:spcAft>
                <a:spcPts val="0"/>
              </a:spcAft>
              <a:buClrTx/>
              <a:buSzTx/>
              <a:buFontTx/>
              <a:buNone/>
              <a:tabLst/>
              <a:defRPr/>
            </a:pPr>
            <a:r>
              <a:rPr lang="en-AU" sz="1350" b="1" i="0" u="none" strike="noStrike" kern="1200" baseline="0" dirty="0">
                <a:solidFill>
                  <a:schemeClr val="tx1"/>
                </a:solidFill>
                <a:latin typeface="+mn-lt"/>
                <a:ea typeface="+mn-ea"/>
                <a:cs typeface="+mn-cs"/>
              </a:rPr>
              <a:t>To create a more connected, </a:t>
            </a:r>
            <a:r>
              <a:rPr lang="en-US" sz="1350" b="1" i="0" u="none" strike="noStrike" kern="1200" baseline="0" dirty="0">
                <a:solidFill>
                  <a:schemeClr val="tx1"/>
                </a:solidFill>
                <a:latin typeface="+mn-lt"/>
                <a:ea typeface="+mn-ea"/>
                <a:cs typeface="+mn-cs"/>
              </a:rPr>
              <a:t>sustainable world.</a:t>
            </a:r>
            <a:endParaRPr lang="en-AU" sz="1050" b="0" dirty="0">
              <a:latin typeface="+mn-lt"/>
            </a:endParaRPr>
          </a:p>
          <a:p>
            <a:pPr marL="0" indent="0">
              <a:buNone/>
            </a:pPr>
            <a:endParaRPr lang="en-AU" sz="1350" b="0" dirty="0">
              <a:latin typeface="+mn-lt"/>
            </a:endParaRPr>
          </a:p>
        </p:txBody>
      </p:sp>
      <p:grpSp>
        <p:nvGrpSpPr>
          <p:cNvPr id="6" name="Group 5">
            <a:extLst>
              <a:ext uri="{FF2B5EF4-FFF2-40B4-BE49-F238E27FC236}">
                <a16:creationId xmlns:a16="http://schemas.microsoft.com/office/drawing/2014/main" id="{F7BFE069-B278-4455-A5BE-2A1A3C62BF64}"/>
              </a:ext>
            </a:extLst>
          </p:cNvPr>
          <p:cNvGrpSpPr/>
          <p:nvPr userDrawn="1"/>
        </p:nvGrpSpPr>
        <p:grpSpPr>
          <a:xfrm>
            <a:off x="6794437" y="1142132"/>
            <a:ext cx="2346305" cy="5095197"/>
            <a:chOff x="9059248" y="1142131"/>
            <a:chExt cx="3128407" cy="5095197"/>
          </a:xfrm>
        </p:grpSpPr>
        <p:pic>
          <p:nvPicPr>
            <p:cNvPr id="7" name="Picture 6">
              <a:extLst>
                <a:ext uri="{FF2B5EF4-FFF2-40B4-BE49-F238E27FC236}">
                  <a16:creationId xmlns:a16="http://schemas.microsoft.com/office/drawing/2014/main" id="{5D9673BE-5E9A-458A-B507-A7240FAA062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40364" y="1142132"/>
              <a:ext cx="2486315" cy="5095196"/>
            </a:xfrm>
            <a:prstGeom prst="rect">
              <a:avLst/>
            </a:prstGeom>
          </p:spPr>
        </p:pic>
        <p:sp>
          <p:nvSpPr>
            <p:cNvPr id="8" name="Rectangle 7">
              <a:extLst>
                <a:ext uri="{FF2B5EF4-FFF2-40B4-BE49-F238E27FC236}">
                  <a16:creationId xmlns:a16="http://schemas.microsoft.com/office/drawing/2014/main" id="{7C296195-F007-46C4-9BF8-10A395305E37}"/>
                </a:ext>
              </a:extLst>
            </p:cNvPr>
            <p:cNvSpPr/>
            <p:nvPr userDrawn="1"/>
          </p:nvSpPr>
          <p:spPr>
            <a:xfrm>
              <a:off x="11719596" y="1142131"/>
              <a:ext cx="468059" cy="5095196"/>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36C7E26F-8770-483D-9630-37B81E606C6E}"/>
                </a:ext>
              </a:extLst>
            </p:cNvPr>
            <p:cNvSpPr/>
            <p:nvPr userDrawn="1"/>
          </p:nvSpPr>
          <p:spPr>
            <a:xfrm>
              <a:off x="9059248" y="1142132"/>
              <a:ext cx="178177" cy="5095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1" name="Group 10">
            <a:extLst>
              <a:ext uri="{FF2B5EF4-FFF2-40B4-BE49-F238E27FC236}">
                <a16:creationId xmlns:a16="http://schemas.microsoft.com/office/drawing/2014/main" id="{C37594C5-F0D8-46EA-9136-BE26BC5BBCA1}"/>
              </a:ext>
            </a:extLst>
          </p:cNvPr>
          <p:cNvGrpSpPr/>
          <p:nvPr userDrawn="1"/>
        </p:nvGrpSpPr>
        <p:grpSpPr>
          <a:xfrm>
            <a:off x="1" y="1124376"/>
            <a:ext cx="819692" cy="5120641"/>
            <a:chOff x="0" y="1124375"/>
            <a:chExt cx="1092923" cy="5120641"/>
          </a:xfrm>
        </p:grpSpPr>
        <p:pic>
          <p:nvPicPr>
            <p:cNvPr id="12" name="Picture 11">
              <a:extLst>
                <a:ext uri="{FF2B5EF4-FFF2-40B4-BE49-F238E27FC236}">
                  <a16:creationId xmlns:a16="http://schemas.microsoft.com/office/drawing/2014/main" id="{33D2BEA7-0B4D-4C05-8E5D-965AB1F197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4719" y="1124375"/>
              <a:ext cx="707088" cy="5120640"/>
            </a:xfrm>
            <a:prstGeom prst="rect">
              <a:avLst/>
            </a:prstGeom>
          </p:spPr>
        </p:pic>
        <p:sp>
          <p:nvSpPr>
            <p:cNvPr id="13" name="Rectangle 12">
              <a:extLst>
                <a:ext uri="{FF2B5EF4-FFF2-40B4-BE49-F238E27FC236}">
                  <a16:creationId xmlns:a16="http://schemas.microsoft.com/office/drawing/2014/main" id="{3D74BF4D-1FDC-4EAB-8E5C-557AB0C65A74}"/>
                </a:ext>
              </a:extLst>
            </p:cNvPr>
            <p:cNvSpPr/>
            <p:nvPr userDrawn="1"/>
          </p:nvSpPr>
          <p:spPr>
            <a:xfrm>
              <a:off x="914746" y="1124375"/>
              <a:ext cx="178177" cy="5120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EB7BB11B-6138-4887-BA73-FF84C34B9E62}"/>
                </a:ext>
              </a:extLst>
            </p:cNvPr>
            <p:cNvSpPr/>
            <p:nvPr userDrawn="1"/>
          </p:nvSpPr>
          <p:spPr>
            <a:xfrm>
              <a:off x="0" y="1124375"/>
              <a:ext cx="235199" cy="5120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itle 1">
            <a:extLst>
              <a:ext uri="{FF2B5EF4-FFF2-40B4-BE49-F238E27FC236}">
                <a16:creationId xmlns:a16="http://schemas.microsoft.com/office/drawing/2014/main" id="{A1537355-B49A-453D-9C85-847AE53BA975}"/>
              </a:ext>
            </a:extLst>
          </p:cNvPr>
          <p:cNvSpPr txBox="1">
            <a:spLocks/>
          </p:cNvSpPr>
          <p:nvPr userDrawn="1"/>
        </p:nvSpPr>
        <p:spPr bwMode="white">
          <a:xfrm>
            <a:off x="240031" y="486794"/>
            <a:ext cx="864107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sz="2100" dirty="0"/>
              <a:t>Welcome</a:t>
            </a:r>
            <a:endParaRPr lang="en-US" sz="2100" dirty="0"/>
          </a:p>
        </p:txBody>
      </p:sp>
    </p:spTree>
    <p:extLst>
      <p:ext uri="{BB962C8B-B14F-4D97-AF65-F5344CB8AC3E}">
        <p14:creationId xmlns:p14="http://schemas.microsoft.com/office/powerpoint/2010/main" val="2569246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elcome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68E157-88B7-4AAD-A891-27277CF9C3D8}"/>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ACC420EA-22DA-45E9-BB28-B33157A3E94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0B4863CD-19E6-42EA-B675-B2B9565E2DA9}"/>
              </a:ext>
            </a:extLst>
          </p:cNvPr>
          <p:cNvSpPr txBox="1"/>
          <p:nvPr userDrawn="1"/>
        </p:nvSpPr>
        <p:spPr>
          <a:xfrm>
            <a:off x="944666" y="1452032"/>
            <a:ext cx="5493353" cy="2262158"/>
          </a:xfrm>
          <a:prstGeom prst="rect">
            <a:avLst/>
          </a:prstGeom>
          <a:noFill/>
        </p:spPr>
        <p:txBody>
          <a:bodyPr wrap="square" rtlCol="0">
            <a:spAutoFit/>
          </a:bodyPr>
          <a:lstStyle/>
          <a:p>
            <a:pPr marL="0" indent="0">
              <a:buNone/>
            </a:pPr>
            <a:r>
              <a:rPr lang="en-AU" sz="1650" b="1" dirty="0">
                <a:solidFill>
                  <a:schemeClr val="accent4"/>
                </a:solidFill>
              </a:rPr>
              <a:t>Challenging today.</a:t>
            </a:r>
          </a:p>
          <a:p>
            <a:pPr marL="0" indent="0">
              <a:buNone/>
            </a:pPr>
            <a:r>
              <a:rPr lang="en-AU" sz="135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350" b="0" dirty="0">
              <a:latin typeface="Jacobs Chronos" panose="010B0603030503030204" pitchFamily="34" charset="0"/>
              <a:cs typeface="Jacobs Chronos" panose="010B0603030503030204" pitchFamily="34" charset="0"/>
            </a:endParaRPr>
          </a:p>
          <a:p>
            <a:pPr marL="0" indent="0">
              <a:buNone/>
            </a:pPr>
            <a:r>
              <a:rPr lang="en-AU" sz="1650" b="1" dirty="0">
                <a:solidFill>
                  <a:schemeClr val="accent4"/>
                </a:solidFill>
              </a:rPr>
              <a:t>Reinventing tomorrow.</a:t>
            </a:r>
          </a:p>
          <a:p>
            <a:pPr marL="0" indent="0">
              <a:buNone/>
            </a:pPr>
            <a:r>
              <a:rPr lang="en-AU" sz="1350" b="0" dirty="0">
                <a:latin typeface="+mn-lt"/>
              </a:rPr>
              <a:t>The outcome, from the innovations we build for our clients to the positive impact our solution have on the world. </a:t>
            </a:r>
          </a:p>
          <a:p>
            <a:pPr marL="0" indent="0">
              <a:buNone/>
            </a:pPr>
            <a:endParaRPr lang="en-AU" sz="1350" b="0" dirty="0">
              <a:latin typeface="+mn-lt"/>
            </a:endParaRPr>
          </a:p>
          <a:p>
            <a:pPr marL="0" marR="0" lvl="0" indent="0" algn="l" defTabSz="914240" rtl="0" eaLnBrk="1" fontAlgn="auto" latinLnBrk="0" hangingPunct="1">
              <a:lnSpc>
                <a:spcPct val="100000"/>
              </a:lnSpc>
              <a:spcBef>
                <a:spcPts val="0"/>
              </a:spcBef>
              <a:spcAft>
                <a:spcPts val="0"/>
              </a:spcAft>
              <a:buClrTx/>
              <a:buSzTx/>
              <a:buFontTx/>
              <a:buNone/>
              <a:tabLst/>
              <a:defRPr/>
            </a:pPr>
            <a:r>
              <a:rPr lang="en-AU" sz="1350" b="1" i="0" u="none" strike="noStrike" kern="1200" baseline="0" dirty="0">
                <a:solidFill>
                  <a:schemeClr val="tx1"/>
                </a:solidFill>
                <a:latin typeface="+mn-lt"/>
                <a:ea typeface="+mn-ea"/>
                <a:cs typeface="+mn-cs"/>
              </a:rPr>
              <a:t>To create a more connected, </a:t>
            </a:r>
            <a:r>
              <a:rPr lang="en-US" sz="1350" b="1" i="0" u="none" strike="noStrike" kern="1200" baseline="0" dirty="0">
                <a:solidFill>
                  <a:schemeClr val="tx1"/>
                </a:solidFill>
                <a:latin typeface="+mn-lt"/>
                <a:ea typeface="+mn-ea"/>
                <a:cs typeface="+mn-cs"/>
              </a:rPr>
              <a:t>sustainable world.</a:t>
            </a:r>
            <a:endParaRPr lang="en-AU" sz="1050" b="0" dirty="0">
              <a:latin typeface="+mn-lt"/>
            </a:endParaRPr>
          </a:p>
          <a:p>
            <a:pPr marL="0" indent="0">
              <a:buNone/>
            </a:pPr>
            <a:endParaRPr lang="en-AU" sz="1350" b="0" dirty="0">
              <a:latin typeface="+mn-lt"/>
            </a:endParaRPr>
          </a:p>
        </p:txBody>
      </p:sp>
      <p:grpSp>
        <p:nvGrpSpPr>
          <p:cNvPr id="6" name="Group 5">
            <a:extLst>
              <a:ext uri="{FF2B5EF4-FFF2-40B4-BE49-F238E27FC236}">
                <a16:creationId xmlns:a16="http://schemas.microsoft.com/office/drawing/2014/main" id="{EB50EA94-1A74-45E5-852A-8143BC0C1CB3}"/>
              </a:ext>
            </a:extLst>
          </p:cNvPr>
          <p:cNvGrpSpPr/>
          <p:nvPr userDrawn="1"/>
        </p:nvGrpSpPr>
        <p:grpSpPr>
          <a:xfrm>
            <a:off x="6794437" y="1137134"/>
            <a:ext cx="2346305" cy="5103869"/>
            <a:chOff x="9059248" y="1137133"/>
            <a:chExt cx="3128407" cy="5103869"/>
          </a:xfrm>
        </p:grpSpPr>
        <p:sp>
          <p:nvSpPr>
            <p:cNvPr id="7" name="Rectangle 6">
              <a:extLst>
                <a:ext uri="{FF2B5EF4-FFF2-40B4-BE49-F238E27FC236}">
                  <a16:creationId xmlns:a16="http://schemas.microsoft.com/office/drawing/2014/main" id="{5E52C98D-ECE5-4E17-A601-055712F3DC82}"/>
                </a:ext>
              </a:extLst>
            </p:cNvPr>
            <p:cNvSpPr/>
            <p:nvPr userDrawn="1"/>
          </p:nvSpPr>
          <p:spPr>
            <a:xfrm>
              <a:off x="11719596" y="1137133"/>
              <a:ext cx="468059" cy="510019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D4D55178-DEFC-49F4-868F-64539CB1B3FB}"/>
                </a:ext>
              </a:extLst>
            </p:cNvPr>
            <p:cNvSpPr/>
            <p:nvPr userDrawn="1"/>
          </p:nvSpPr>
          <p:spPr>
            <a:xfrm>
              <a:off x="9059248" y="1142132"/>
              <a:ext cx="178177" cy="50951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9CFBC6CF-E7E4-47D4-B800-2C3D34555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8524" y="1140808"/>
              <a:ext cx="2481072" cy="5100194"/>
            </a:xfrm>
            <a:prstGeom prst="rect">
              <a:avLst/>
            </a:prstGeom>
          </p:spPr>
        </p:pic>
      </p:grpSp>
      <p:grpSp>
        <p:nvGrpSpPr>
          <p:cNvPr id="11" name="Group 10">
            <a:extLst>
              <a:ext uri="{FF2B5EF4-FFF2-40B4-BE49-F238E27FC236}">
                <a16:creationId xmlns:a16="http://schemas.microsoft.com/office/drawing/2014/main" id="{BF624785-CFFC-4F3B-B653-3DB1CA8ED173}"/>
              </a:ext>
            </a:extLst>
          </p:cNvPr>
          <p:cNvGrpSpPr/>
          <p:nvPr userDrawn="1"/>
        </p:nvGrpSpPr>
        <p:grpSpPr>
          <a:xfrm>
            <a:off x="1" y="1124376"/>
            <a:ext cx="819692" cy="5120641"/>
            <a:chOff x="0" y="1124375"/>
            <a:chExt cx="1092923" cy="5120641"/>
          </a:xfrm>
        </p:grpSpPr>
        <p:pic>
          <p:nvPicPr>
            <p:cNvPr id="12" name="Picture 11">
              <a:extLst>
                <a:ext uri="{FF2B5EF4-FFF2-40B4-BE49-F238E27FC236}">
                  <a16:creationId xmlns:a16="http://schemas.microsoft.com/office/drawing/2014/main" id="{65A65F8B-C1EB-4923-A45C-C0E78ABF1FE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6793" y="1124375"/>
              <a:ext cx="781674" cy="5120640"/>
            </a:xfrm>
            <a:prstGeom prst="rect">
              <a:avLst/>
            </a:prstGeom>
          </p:spPr>
        </p:pic>
        <p:sp>
          <p:nvSpPr>
            <p:cNvPr id="13" name="Rectangle 12">
              <a:extLst>
                <a:ext uri="{FF2B5EF4-FFF2-40B4-BE49-F238E27FC236}">
                  <a16:creationId xmlns:a16="http://schemas.microsoft.com/office/drawing/2014/main" id="{3A58F8F3-0D46-40E5-8F15-5F653C2FC106}"/>
                </a:ext>
              </a:extLst>
            </p:cNvPr>
            <p:cNvSpPr/>
            <p:nvPr userDrawn="1"/>
          </p:nvSpPr>
          <p:spPr>
            <a:xfrm>
              <a:off x="914746" y="1124375"/>
              <a:ext cx="178177" cy="5120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7E344105-A525-4629-BEC9-12FC1110EE4B}"/>
                </a:ext>
              </a:extLst>
            </p:cNvPr>
            <p:cNvSpPr/>
            <p:nvPr userDrawn="1"/>
          </p:nvSpPr>
          <p:spPr>
            <a:xfrm>
              <a:off x="0" y="1124375"/>
              <a:ext cx="235199" cy="5120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itle 1">
            <a:extLst>
              <a:ext uri="{FF2B5EF4-FFF2-40B4-BE49-F238E27FC236}">
                <a16:creationId xmlns:a16="http://schemas.microsoft.com/office/drawing/2014/main" id="{39EB30F4-7D33-46D2-BA83-6A6DFFE7B246}"/>
              </a:ext>
            </a:extLst>
          </p:cNvPr>
          <p:cNvSpPr txBox="1">
            <a:spLocks/>
          </p:cNvSpPr>
          <p:nvPr userDrawn="1"/>
        </p:nvSpPr>
        <p:spPr bwMode="white">
          <a:xfrm>
            <a:off x="240031" y="486794"/>
            <a:ext cx="864107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sz="2100" dirty="0"/>
              <a:t>Welcome</a:t>
            </a:r>
            <a:endParaRPr lang="en-US" sz="2100" dirty="0"/>
          </a:p>
        </p:txBody>
      </p:sp>
    </p:spTree>
    <p:extLst>
      <p:ext uri="{BB962C8B-B14F-4D97-AF65-F5344CB8AC3E}">
        <p14:creationId xmlns:p14="http://schemas.microsoft.com/office/powerpoint/2010/main" val="928433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68E17C-9447-4212-9F88-676F014A9EE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EFB0CC2-A075-49BF-82B4-8359CA43733E}"/>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5" name="Group 4">
            <a:extLst>
              <a:ext uri="{FF2B5EF4-FFF2-40B4-BE49-F238E27FC236}">
                <a16:creationId xmlns:a16="http://schemas.microsoft.com/office/drawing/2014/main" id="{25B2AEDA-A990-4555-8B79-13AAC1638A1C}"/>
              </a:ext>
            </a:extLst>
          </p:cNvPr>
          <p:cNvGrpSpPr/>
          <p:nvPr userDrawn="1"/>
        </p:nvGrpSpPr>
        <p:grpSpPr>
          <a:xfrm>
            <a:off x="1" y="1124376"/>
            <a:ext cx="819692" cy="5120641"/>
            <a:chOff x="0" y="1124375"/>
            <a:chExt cx="1092923" cy="5120641"/>
          </a:xfrm>
        </p:grpSpPr>
        <p:sp>
          <p:nvSpPr>
            <p:cNvPr id="6" name="Rectangle 5">
              <a:extLst>
                <a:ext uri="{FF2B5EF4-FFF2-40B4-BE49-F238E27FC236}">
                  <a16:creationId xmlns:a16="http://schemas.microsoft.com/office/drawing/2014/main" id="{4576146F-6703-465C-8897-A080895D41AA}"/>
                </a:ext>
              </a:extLst>
            </p:cNvPr>
            <p:cNvSpPr/>
            <p:nvPr userDrawn="1"/>
          </p:nvSpPr>
          <p:spPr>
            <a:xfrm>
              <a:off x="0" y="1124375"/>
              <a:ext cx="235199" cy="5120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87345C6D-7A0A-4156-92D1-26FA4BBB1D1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35199" y="1124375"/>
              <a:ext cx="703428" cy="5120641"/>
            </a:xfrm>
            <a:prstGeom prst="rect">
              <a:avLst/>
            </a:prstGeom>
          </p:spPr>
        </p:pic>
        <p:sp>
          <p:nvSpPr>
            <p:cNvPr id="8" name="Rectangle 7">
              <a:extLst>
                <a:ext uri="{FF2B5EF4-FFF2-40B4-BE49-F238E27FC236}">
                  <a16:creationId xmlns:a16="http://schemas.microsoft.com/office/drawing/2014/main" id="{AD3AEC7D-C6B2-427E-9032-B10EFDF1E2AD}"/>
                </a:ext>
              </a:extLst>
            </p:cNvPr>
            <p:cNvSpPr/>
            <p:nvPr userDrawn="1"/>
          </p:nvSpPr>
          <p:spPr>
            <a:xfrm>
              <a:off x="914746" y="1124375"/>
              <a:ext cx="178177" cy="5120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9" name="TextBox 8">
            <a:extLst>
              <a:ext uri="{FF2B5EF4-FFF2-40B4-BE49-F238E27FC236}">
                <a16:creationId xmlns:a16="http://schemas.microsoft.com/office/drawing/2014/main" id="{702BE8B6-6432-4AEE-B12A-BE60A72415E3}"/>
              </a:ext>
            </a:extLst>
          </p:cNvPr>
          <p:cNvSpPr txBox="1"/>
          <p:nvPr userDrawn="1"/>
        </p:nvSpPr>
        <p:spPr>
          <a:xfrm>
            <a:off x="944666" y="1452032"/>
            <a:ext cx="5493353" cy="2262158"/>
          </a:xfrm>
          <a:prstGeom prst="rect">
            <a:avLst/>
          </a:prstGeom>
          <a:noFill/>
        </p:spPr>
        <p:txBody>
          <a:bodyPr wrap="square" rtlCol="0">
            <a:spAutoFit/>
          </a:bodyPr>
          <a:lstStyle/>
          <a:p>
            <a:pPr marL="0" indent="0">
              <a:buNone/>
            </a:pPr>
            <a:r>
              <a:rPr lang="en-AU" sz="1650" b="1" dirty="0">
                <a:solidFill>
                  <a:schemeClr val="accent5"/>
                </a:solidFill>
              </a:rPr>
              <a:t>Challenging today.</a:t>
            </a:r>
          </a:p>
          <a:p>
            <a:pPr marL="0" indent="0">
              <a:buNone/>
            </a:pPr>
            <a:r>
              <a:rPr lang="en-AU" sz="135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350" b="0" dirty="0">
              <a:latin typeface="Jacobs Chronos" panose="010B0603030503030204" pitchFamily="34" charset="0"/>
              <a:cs typeface="Jacobs Chronos" panose="010B0603030503030204" pitchFamily="34" charset="0"/>
            </a:endParaRPr>
          </a:p>
          <a:p>
            <a:pPr marL="0" indent="0">
              <a:buNone/>
            </a:pPr>
            <a:r>
              <a:rPr lang="en-AU" sz="1650" b="1" dirty="0">
                <a:solidFill>
                  <a:schemeClr val="accent5"/>
                </a:solidFill>
              </a:rPr>
              <a:t>Reinventing tomorrow.</a:t>
            </a:r>
          </a:p>
          <a:p>
            <a:pPr marL="0" indent="0">
              <a:buNone/>
            </a:pPr>
            <a:r>
              <a:rPr lang="en-AU" sz="1350" b="0" dirty="0">
                <a:latin typeface="+mn-lt"/>
              </a:rPr>
              <a:t>The outcome, from the innovations we build for our clients to the positive impact our solution have on the world. </a:t>
            </a:r>
          </a:p>
          <a:p>
            <a:pPr marL="0" indent="0">
              <a:buNone/>
            </a:pPr>
            <a:endParaRPr lang="en-AU" sz="1350" b="0" dirty="0">
              <a:latin typeface="+mn-lt"/>
            </a:endParaRPr>
          </a:p>
          <a:p>
            <a:pPr marL="0" marR="0" lvl="0" indent="0" algn="l" defTabSz="914240" rtl="0" eaLnBrk="1" fontAlgn="auto" latinLnBrk="0" hangingPunct="1">
              <a:lnSpc>
                <a:spcPct val="100000"/>
              </a:lnSpc>
              <a:spcBef>
                <a:spcPts val="0"/>
              </a:spcBef>
              <a:spcAft>
                <a:spcPts val="0"/>
              </a:spcAft>
              <a:buClrTx/>
              <a:buSzTx/>
              <a:buFontTx/>
              <a:buNone/>
              <a:tabLst/>
              <a:defRPr/>
            </a:pPr>
            <a:r>
              <a:rPr lang="en-AU" sz="1350" b="1" i="0" u="none" strike="noStrike" kern="1200" baseline="0" dirty="0">
                <a:solidFill>
                  <a:schemeClr val="tx1"/>
                </a:solidFill>
                <a:latin typeface="+mn-lt"/>
                <a:ea typeface="+mn-ea"/>
                <a:cs typeface="+mn-cs"/>
              </a:rPr>
              <a:t>To create a more connected, </a:t>
            </a:r>
            <a:r>
              <a:rPr lang="en-US" sz="1350" b="1" i="0" u="none" strike="noStrike" kern="1200" baseline="0" dirty="0">
                <a:solidFill>
                  <a:schemeClr val="tx1"/>
                </a:solidFill>
                <a:latin typeface="+mn-lt"/>
                <a:ea typeface="+mn-ea"/>
                <a:cs typeface="+mn-cs"/>
              </a:rPr>
              <a:t>sustainable world.</a:t>
            </a:r>
            <a:endParaRPr lang="en-AU" sz="1050" b="0" dirty="0">
              <a:latin typeface="+mn-lt"/>
            </a:endParaRPr>
          </a:p>
          <a:p>
            <a:pPr marL="0" indent="0">
              <a:buNone/>
            </a:pPr>
            <a:endParaRPr lang="en-AU" sz="1350" b="0" dirty="0">
              <a:latin typeface="+mn-lt"/>
            </a:endParaRPr>
          </a:p>
        </p:txBody>
      </p:sp>
      <p:grpSp>
        <p:nvGrpSpPr>
          <p:cNvPr id="10" name="Group 9">
            <a:extLst>
              <a:ext uri="{FF2B5EF4-FFF2-40B4-BE49-F238E27FC236}">
                <a16:creationId xmlns:a16="http://schemas.microsoft.com/office/drawing/2014/main" id="{3C66311D-BF96-41CD-926C-19BADDE5934C}"/>
              </a:ext>
            </a:extLst>
          </p:cNvPr>
          <p:cNvGrpSpPr/>
          <p:nvPr userDrawn="1"/>
        </p:nvGrpSpPr>
        <p:grpSpPr>
          <a:xfrm>
            <a:off x="6794437" y="1141464"/>
            <a:ext cx="2346305" cy="5095865"/>
            <a:chOff x="9059248" y="1141463"/>
            <a:chExt cx="3128407" cy="5095865"/>
          </a:xfrm>
        </p:grpSpPr>
        <p:sp>
          <p:nvSpPr>
            <p:cNvPr id="11" name="Rectangle 10">
              <a:extLst>
                <a:ext uri="{FF2B5EF4-FFF2-40B4-BE49-F238E27FC236}">
                  <a16:creationId xmlns:a16="http://schemas.microsoft.com/office/drawing/2014/main" id="{AFD39017-63A6-4DEB-B088-1CD32DAC0979}"/>
                </a:ext>
              </a:extLst>
            </p:cNvPr>
            <p:cNvSpPr/>
            <p:nvPr userDrawn="1"/>
          </p:nvSpPr>
          <p:spPr>
            <a:xfrm>
              <a:off x="11719596" y="1141463"/>
              <a:ext cx="468059" cy="5095864"/>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B98ED3F0-752E-49A9-A514-40B951D52832}"/>
                </a:ext>
              </a:extLst>
            </p:cNvPr>
            <p:cNvSpPr/>
            <p:nvPr userDrawn="1"/>
          </p:nvSpPr>
          <p:spPr>
            <a:xfrm>
              <a:off x="9059248" y="1142132"/>
              <a:ext cx="178177" cy="50951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id="{B9787CC1-760D-4B96-B04E-A00CCC191BA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37424" y="1141463"/>
              <a:ext cx="2482171" cy="5095196"/>
            </a:xfrm>
            <a:prstGeom prst="rect">
              <a:avLst/>
            </a:prstGeom>
          </p:spPr>
        </p:pic>
      </p:grpSp>
      <p:sp>
        <p:nvSpPr>
          <p:cNvPr id="15" name="Title 1">
            <a:extLst>
              <a:ext uri="{FF2B5EF4-FFF2-40B4-BE49-F238E27FC236}">
                <a16:creationId xmlns:a16="http://schemas.microsoft.com/office/drawing/2014/main" id="{02C49220-2985-4165-8E62-3AAF024BE8C4}"/>
              </a:ext>
            </a:extLst>
          </p:cNvPr>
          <p:cNvSpPr txBox="1">
            <a:spLocks/>
          </p:cNvSpPr>
          <p:nvPr userDrawn="1"/>
        </p:nvSpPr>
        <p:spPr bwMode="white">
          <a:xfrm>
            <a:off x="240031" y="486794"/>
            <a:ext cx="864107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sz="2100" dirty="0"/>
              <a:t>Welcome</a:t>
            </a:r>
            <a:endParaRPr lang="en-US" sz="2100" dirty="0"/>
          </a:p>
        </p:txBody>
      </p:sp>
    </p:spTree>
    <p:extLst>
      <p:ext uri="{BB962C8B-B14F-4D97-AF65-F5344CB8AC3E}">
        <p14:creationId xmlns:p14="http://schemas.microsoft.com/office/powerpoint/2010/main" val="3744203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ur Values">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3984A-A30F-4AC8-A4AF-450DA24E6A66}"/>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9D85E86F-470D-4E16-8A8C-694BA014364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62D1D5D-5BDB-4F59-9651-278F9A3568E0}"/>
              </a:ext>
            </a:extLst>
          </p:cNvPr>
          <p:cNvSpPr txBox="1"/>
          <p:nvPr userDrawn="1"/>
        </p:nvSpPr>
        <p:spPr>
          <a:xfrm>
            <a:off x="292963" y="620053"/>
            <a:ext cx="8393981" cy="323165"/>
          </a:xfrm>
          <a:prstGeom prst="rect">
            <a:avLst/>
          </a:prstGeom>
          <a:noFill/>
        </p:spPr>
        <p:txBody>
          <a:bodyPr wrap="square" lIns="0" tIns="0" rIns="0" bIns="0" rtlCol="0" anchor="ctr">
            <a:spAutoFit/>
          </a:bodyPr>
          <a:lstStyle/>
          <a:p>
            <a:r>
              <a:rPr lang="en-AU" sz="2100" b="1" baseline="0" dirty="0">
                <a:solidFill>
                  <a:schemeClr val="tx1"/>
                </a:solidFill>
                <a:latin typeface="+mj-lt"/>
                <a:cs typeface="JacobsChronos" panose="020B0604020202020204" pitchFamily="34" charset="0"/>
              </a:rPr>
              <a:t>Our Values</a:t>
            </a:r>
            <a:endParaRPr lang="en-AU" sz="2100" b="1" dirty="0">
              <a:solidFill>
                <a:schemeClr val="tx1"/>
              </a:solidFill>
              <a:latin typeface="+mj-lt"/>
              <a:cs typeface="JacobsChronos" panose="020B0604020202020204" pitchFamily="34" charset="0"/>
            </a:endParaRPr>
          </a:p>
        </p:txBody>
      </p:sp>
      <p:pic>
        <p:nvPicPr>
          <p:cNvPr id="6" name="Picture 5">
            <a:extLst>
              <a:ext uri="{FF2B5EF4-FFF2-40B4-BE49-F238E27FC236}">
                <a16:creationId xmlns:a16="http://schemas.microsoft.com/office/drawing/2014/main" id="{48D38E34-909D-464C-ACF0-55FB61DBD6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1480" y="1178857"/>
            <a:ext cx="1440180" cy="5112952"/>
          </a:xfrm>
          <a:prstGeom prst="rect">
            <a:avLst/>
          </a:prstGeom>
        </p:spPr>
      </p:pic>
      <p:sp>
        <p:nvSpPr>
          <p:cNvPr id="7" name="Rectangle 6">
            <a:extLst>
              <a:ext uri="{FF2B5EF4-FFF2-40B4-BE49-F238E27FC236}">
                <a16:creationId xmlns:a16="http://schemas.microsoft.com/office/drawing/2014/main" id="{078699FC-4450-4410-BD3F-403C5BCB31AA}"/>
              </a:ext>
            </a:extLst>
          </p:cNvPr>
          <p:cNvSpPr/>
          <p:nvPr userDrawn="1"/>
        </p:nvSpPr>
        <p:spPr>
          <a:xfrm>
            <a:off x="0" y="1178857"/>
            <a:ext cx="464820" cy="511295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E3B49582-011F-49AC-97E2-A0EAE4144D44}"/>
              </a:ext>
            </a:extLst>
          </p:cNvPr>
          <p:cNvSpPr txBox="1"/>
          <p:nvPr userDrawn="1"/>
        </p:nvSpPr>
        <p:spPr>
          <a:xfrm>
            <a:off x="2164080" y="1381761"/>
            <a:ext cx="3408935" cy="1915909"/>
          </a:xfrm>
          <a:prstGeom prst="rect">
            <a:avLst/>
          </a:prstGeom>
          <a:noFill/>
        </p:spPr>
        <p:txBody>
          <a:bodyPr wrap="square" rtlCol="0">
            <a:spAutoFit/>
          </a:bodyPr>
          <a:lstStyle/>
          <a:p>
            <a:r>
              <a:rPr lang="en-AU" sz="1500" b="1" dirty="0">
                <a:solidFill>
                  <a:schemeClr val="tx1"/>
                </a:solidFill>
                <a:latin typeface="+mj-lt"/>
              </a:rPr>
              <a:t>To create a more connected, sustainable world.</a:t>
            </a:r>
          </a:p>
          <a:p>
            <a:endParaRPr lang="en-AU" sz="1500" b="1" dirty="0">
              <a:solidFill>
                <a:schemeClr val="tx1"/>
              </a:solidFill>
              <a:latin typeface="+mj-lt"/>
            </a:endParaRPr>
          </a:p>
          <a:p>
            <a:r>
              <a:rPr lang="en-AU" sz="1500" b="0" dirty="0">
                <a:solidFill>
                  <a:schemeClr val="tx1"/>
                </a:solidFill>
                <a:latin typeface="+mj-lt"/>
              </a:rPr>
              <a:t>We do things right.</a:t>
            </a:r>
          </a:p>
          <a:p>
            <a:r>
              <a:rPr lang="en-AU" sz="1500" b="0" dirty="0">
                <a:solidFill>
                  <a:schemeClr val="tx1"/>
                </a:solidFill>
                <a:latin typeface="+mj-lt"/>
              </a:rPr>
              <a:t>We challenge the accepted.</a:t>
            </a:r>
          </a:p>
          <a:p>
            <a:r>
              <a:rPr lang="en-US" sz="1500" b="0" dirty="0">
                <a:solidFill>
                  <a:schemeClr val="tx1"/>
                </a:solidFill>
                <a:latin typeface="+mj-lt"/>
              </a:rPr>
              <a:t>We aim higher.</a:t>
            </a:r>
          </a:p>
          <a:p>
            <a:r>
              <a:rPr lang="en-US" sz="1500" b="0" dirty="0">
                <a:solidFill>
                  <a:schemeClr val="tx1"/>
                </a:solidFill>
                <a:latin typeface="+mj-lt"/>
              </a:rPr>
              <a:t>We live inclusion.</a:t>
            </a:r>
          </a:p>
          <a:p>
            <a:endParaRPr lang="en-US" sz="1350" b="1" dirty="0">
              <a:solidFill>
                <a:schemeClr val="bg1"/>
              </a:solidFill>
              <a:latin typeface="+mj-lt"/>
            </a:endParaRPr>
          </a:p>
        </p:txBody>
      </p:sp>
      <p:sp>
        <p:nvSpPr>
          <p:cNvPr id="9" name="Rectangle 8">
            <a:extLst>
              <a:ext uri="{FF2B5EF4-FFF2-40B4-BE49-F238E27FC236}">
                <a16:creationId xmlns:a16="http://schemas.microsoft.com/office/drawing/2014/main" id="{AD835B10-B30B-4921-A87F-3E4264685D0F}"/>
              </a:ext>
            </a:extLst>
          </p:cNvPr>
          <p:cNvSpPr/>
          <p:nvPr userDrawn="1"/>
        </p:nvSpPr>
        <p:spPr>
          <a:xfrm>
            <a:off x="8686944" y="1178857"/>
            <a:ext cx="464820" cy="5112952"/>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F8D46606-CD93-47D5-B40A-FBCAC4871D1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63931" y="1178858"/>
            <a:ext cx="2714032" cy="5112952"/>
          </a:xfrm>
          <a:prstGeom prst="rect">
            <a:avLst/>
          </a:prstGeom>
        </p:spPr>
      </p:pic>
    </p:spTree>
    <p:extLst>
      <p:ext uri="{BB962C8B-B14F-4D97-AF65-F5344CB8AC3E}">
        <p14:creationId xmlns:p14="http://schemas.microsoft.com/office/powerpoint/2010/main" val="2764517706"/>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8636A6-71CC-4108-ACDC-5A368F94A79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pic>
        <p:nvPicPr>
          <p:cNvPr id="5" name="Picture 4">
            <a:extLst>
              <a:ext uri="{FF2B5EF4-FFF2-40B4-BE49-F238E27FC236}">
                <a16:creationId xmlns:a16="http://schemas.microsoft.com/office/drawing/2014/main" id="{332E1E51-717D-45FF-A8D1-1EC6875BCE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081" y="636650"/>
            <a:ext cx="8227457" cy="5584698"/>
          </a:xfrm>
          <a:prstGeom prst="rect">
            <a:avLst/>
          </a:prstGeom>
        </p:spPr>
      </p:pic>
    </p:spTree>
    <p:extLst>
      <p:ext uri="{BB962C8B-B14F-4D97-AF65-F5344CB8AC3E}">
        <p14:creationId xmlns:p14="http://schemas.microsoft.com/office/powerpoint/2010/main" val="192465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0" y="0"/>
            <a:ext cx="9141619"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 name="Title 1">
            <a:extLst>
              <a:ext uri="{FF2B5EF4-FFF2-40B4-BE49-F238E27FC236}">
                <a16:creationId xmlns:a16="http://schemas.microsoft.com/office/drawing/2014/main" id="{A386FE12-D8B1-464A-8652-072E60798C95}"/>
              </a:ext>
            </a:extLst>
          </p:cNvPr>
          <p:cNvSpPr>
            <a:spLocks noGrp="1"/>
          </p:cNvSpPr>
          <p:nvPr>
            <p:ph type="ctrTitle" hasCustomPrompt="1"/>
          </p:nvPr>
        </p:nvSpPr>
        <p:spPr>
          <a:xfrm>
            <a:off x="480061" y="2465828"/>
            <a:ext cx="5980271" cy="1371600"/>
          </a:xfrm>
          <a:prstGeom prst="rect">
            <a:avLst/>
          </a:prstGeom>
        </p:spPr>
        <p:txBody>
          <a:bodyPr anchor="b"/>
          <a:lstStyle>
            <a:lvl1pPr algn="l">
              <a:defRPr sz="3200">
                <a:solidFill>
                  <a:schemeClr val="bg1"/>
                </a:solidFill>
              </a:defRPr>
            </a:lvl1pPr>
          </a:lstStyle>
          <a:p>
            <a:r>
              <a:rPr lang="en-US" dirty="0"/>
              <a:t>Section/divider title, 32pt bold,</a:t>
            </a:r>
            <a:br>
              <a:rPr lang="en-US" dirty="0"/>
            </a:br>
            <a:r>
              <a:rPr lang="en-US" dirty="0"/>
              <a:t>two line limit</a:t>
            </a:r>
          </a:p>
        </p:txBody>
      </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480060" y="4218669"/>
            <a:ext cx="5980271" cy="618270"/>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2663552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Box 5">
            <a:extLst>
              <a:ext uri="{FF2B5EF4-FFF2-40B4-BE49-F238E27FC236}">
                <a16:creationId xmlns:a16="http://schemas.microsoft.com/office/drawing/2014/main" id="{4EFB9180-BE23-403B-8605-70E8AEF2B275}"/>
              </a:ext>
            </a:extLst>
          </p:cNvPr>
          <p:cNvSpPr txBox="1"/>
          <p:nvPr userDrawn="1"/>
        </p:nvSpPr>
        <p:spPr>
          <a:xfrm>
            <a:off x="233040" y="1295400"/>
            <a:ext cx="8549196" cy="4698923"/>
          </a:xfrm>
          <a:prstGeom prst="rect">
            <a:avLst/>
          </a:prstGeom>
          <a:noFill/>
        </p:spPr>
        <p:txBody>
          <a:bodyPr wrap="square" lIns="0" tIns="0" rIns="0" bIns="0" rtlCol="0">
            <a:noAutofit/>
          </a:bodyPr>
          <a:lstStyle/>
          <a:p>
            <a:pPr lvl="0" indent="0">
              <a:lnSpc>
                <a:spcPct val="90000"/>
              </a:lnSpc>
              <a:spcBef>
                <a:spcPts val="1350"/>
              </a:spcBef>
              <a:spcAft>
                <a:spcPts val="0"/>
              </a:spcAft>
            </a:pPr>
            <a:r>
              <a:rPr lang="en-AU" sz="1350" b="1" dirty="0">
                <a:solidFill>
                  <a:schemeClr val="tx1"/>
                </a:solidFill>
                <a:latin typeface="+mj-lt"/>
                <a:cs typeface="JacobsChronos" panose="020B0604020202020204" pitchFamily="34" charset="0"/>
              </a:rPr>
              <a:t>Important</a:t>
            </a:r>
          </a:p>
          <a:p>
            <a:pPr lvl="0" indent="0">
              <a:lnSpc>
                <a:spcPct val="90000"/>
              </a:lnSpc>
              <a:spcBef>
                <a:spcPts val="1350"/>
              </a:spcBef>
              <a:spcAft>
                <a:spcPts val="0"/>
              </a:spcAft>
            </a:pPr>
            <a:r>
              <a:rPr lang="en-AU" sz="1350" dirty="0">
                <a:solidFill>
                  <a:schemeClr val="tx1"/>
                </a:solidFill>
                <a:latin typeface="+mj-lt"/>
                <a:cs typeface="JacobsChronos" panose="020B0604020202020204" pitchFamily="34" charset="0"/>
              </a:rPr>
              <a:t>The material in this presentation has been prepared by Jacobs</a:t>
            </a:r>
            <a:r>
              <a:rPr lang="en-AU" sz="1350" baseline="30000" dirty="0">
                <a:solidFill>
                  <a:schemeClr val="tx1"/>
                </a:solidFill>
                <a:latin typeface="+mj-lt"/>
                <a:cs typeface="JacobsChronos" panose="020B0604020202020204" pitchFamily="34" charset="0"/>
              </a:rPr>
              <a:t>®</a:t>
            </a:r>
            <a:r>
              <a:rPr lang="en-AU" sz="1350" dirty="0">
                <a:solidFill>
                  <a:schemeClr val="tx1"/>
                </a:solidFill>
                <a:latin typeface="+mj-lt"/>
                <a:cs typeface="JacobsChronos" panose="020B0604020202020204" pitchFamily="34" charset="0"/>
              </a:rPr>
              <a:t>.</a:t>
            </a:r>
          </a:p>
          <a:p>
            <a:pPr lvl="0" indent="0">
              <a:lnSpc>
                <a:spcPct val="90000"/>
              </a:lnSpc>
              <a:spcBef>
                <a:spcPts val="1350"/>
              </a:spcBef>
              <a:spcAft>
                <a:spcPts val="0"/>
              </a:spcAft>
            </a:pPr>
            <a:r>
              <a:rPr lang="en-US" sz="1350" kern="1200" dirty="0">
                <a:solidFill>
                  <a:schemeClr val="tx1"/>
                </a:solidFill>
                <a:effectLst/>
                <a:latin typeface="+mn-lt"/>
                <a:ea typeface="+mn-ea"/>
                <a:cs typeface="+mn-cs"/>
              </a:rPr>
              <a:t>©2019 Jacobs Solutions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350"/>
              </a:spcBef>
              <a:spcAft>
                <a:spcPts val="0"/>
              </a:spcAft>
            </a:pPr>
            <a:r>
              <a:rPr lang="en-AU" sz="1350" dirty="0">
                <a:solidFill>
                  <a:schemeClr val="tx1"/>
                </a:solidFill>
                <a:latin typeface="+mj-lt"/>
                <a:cs typeface="JacobsChronos" panose="020B0604020202020204" pitchFamily="34" charset="0"/>
              </a:rPr>
              <a:t>Jacobs is a trademark of </a:t>
            </a:r>
            <a:r>
              <a:rPr lang="en-US" sz="1350" kern="1200" dirty="0">
                <a:solidFill>
                  <a:schemeClr val="tx1"/>
                </a:solidFill>
                <a:effectLst/>
                <a:latin typeface="+mn-lt"/>
                <a:ea typeface="+mn-ea"/>
                <a:cs typeface="+mn-cs"/>
              </a:rPr>
              <a:t>Jacobs Solutions </a:t>
            </a:r>
            <a:r>
              <a:rPr lang="en-AU" sz="1350" dirty="0">
                <a:solidFill>
                  <a:schemeClr val="tx1"/>
                </a:solidFill>
                <a:latin typeface="+mj-lt"/>
                <a:cs typeface="JacobsChronos" panose="020B0604020202020204" pitchFamily="34" charset="0"/>
              </a:rPr>
              <a:t>Inc. </a:t>
            </a:r>
          </a:p>
          <a:p>
            <a:pPr marL="0" lvl="0" indent="0">
              <a:lnSpc>
                <a:spcPct val="90000"/>
              </a:lnSpc>
              <a:spcBef>
                <a:spcPts val="1350"/>
              </a:spcBef>
              <a:spcAft>
                <a:spcPts val="0"/>
              </a:spcAft>
              <a:buFont typeface="Jacobs Chronos Light" panose="010B0403030503030204" pitchFamily="34" charset="0"/>
              <a:buNone/>
            </a:pPr>
            <a:r>
              <a:rPr lang="en-AU" sz="1350" dirty="0">
                <a:solidFill>
                  <a:schemeClr val="tx1"/>
                </a:solidFill>
                <a:latin typeface="+mj-lt"/>
                <a:cs typeface="JacobsChronos" panose="020B0604020202020204" pitchFamily="34" charset="0"/>
              </a:rPr>
              <a:t> </a:t>
            </a:r>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233040" y="620053"/>
            <a:ext cx="8453904" cy="323165"/>
          </a:xfrm>
          <a:prstGeom prst="rect">
            <a:avLst/>
          </a:prstGeom>
          <a:noFill/>
        </p:spPr>
        <p:txBody>
          <a:bodyPr wrap="square" lIns="0" tIns="0" rIns="0" bIns="0" rtlCol="0" anchor="ctr">
            <a:spAutoFit/>
          </a:bodyPr>
          <a:lstStyle/>
          <a:p>
            <a:r>
              <a:rPr lang="en-AU" sz="2100" b="1" baseline="0" dirty="0">
                <a:solidFill>
                  <a:schemeClr val="tx1"/>
                </a:solidFill>
                <a:latin typeface="+mj-lt"/>
                <a:cs typeface="JacobsChronos" panose="020B0604020202020204" pitchFamily="34" charset="0"/>
              </a:rPr>
              <a:t>Copyright Notice</a:t>
            </a:r>
            <a:endParaRPr lang="en-AU" sz="21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Tree>
    <p:extLst>
      <p:ext uri="{BB962C8B-B14F-4D97-AF65-F5344CB8AC3E}">
        <p14:creationId xmlns:p14="http://schemas.microsoft.com/office/powerpoint/2010/main" val="8975471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A1390-B455-464E-B05F-A9C4A5A7247F}"/>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54BC349-E9B7-43A9-869C-F215935916BD}"/>
              </a:ext>
            </a:extLst>
          </p:cNvPr>
          <p:cNvSpPr txBox="1"/>
          <p:nvPr userDrawn="1"/>
        </p:nvSpPr>
        <p:spPr>
          <a:xfrm>
            <a:off x="233041" y="1295400"/>
            <a:ext cx="8549195" cy="4698923"/>
          </a:xfrm>
          <a:prstGeom prst="rect">
            <a:avLst/>
          </a:prstGeom>
          <a:noFill/>
        </p:spPr>
        <p:txBody>
          <a:bodyPr wrap="square" lIns="0" tIns="0" rIns="0" bIns="0" rtlCol="0">
            <a:noAutofit/>
          </a:bodyPr>
          <a:lstStyle/>
          <a:p>
            <a:pPr lvl="0">
              <a:lnSpc>
                <a:spcPct val="90000"/>
              </a:lnSpc>
              <a:spcBef>
                <a:spcPts val="1350"/>
              </a:spcBef>
              <a:spcAft>
                <a:spcPts val="0"/>
              </a:spcAft>
            </a:pPr>
            <a:r>
              <a:rPr lang="en-US" sz="1350" b="1" dirty="0">
                <a:solidFill>
                  <a:schemeClr val="tx1"/>
                </a:solidFill>
                <a:latin typeface="+mj-lt"/>
                <a:cs typeface="JacobsChronos" panose="020B0604020202020204" pitchFamily="34" charset="0"/>
              </a:rPr>
              <a:t>Important</a:t>
            </a:r>
          </a:p>
          <a:p>
            <a:pPr lvl="0" indent="0">
              <a:lnSpc>
                <a:spcPct val="90000"/>
              </a:lnSpc>
              <a:spcBef>
                <a:spcPts val="1350"/>
              </a:spcBef>
              <a:spcAft>
                <a:spcPts val="0"/>
              </a:spcAft>
            </a:pPr>
            <a:r>
              <a:rPr lang="en-AU" sz="1350" kern="1200" dirty="0">
                <a:solidFill>
                  <a:schemeClr val="tx1"/>
                </a:solidFill>
                <a:latin typeface="+mn-lt"/>
                <a:ea typeface="+mn-ea"/>
                <a:cs typeface="JacobsChronos" panose="020B0604020202020204" pitchFamily="34" charset="0"/>
              </a:rPr>
              <a:t>The material in this presentation has been prepared by Jacobs</a:t>
            </a:r>
            <a:r>
              <a:rPr lang="en-AU" sz="1350" kern="1200" baseline="30000" dirty="0">
                <a:solidFill>
                  <a:schemeClr val="tx1"/>
                </a:solidFill>
                <a:latin typeface="+mn-lt"/>
                <a:ea typeface="+mn-ea"/>
                <a:cs typeface="JacobsChronos" panose="020B0604020202020204" pitchFamily="34" charset="0"/>
              </a:rPr>
              <a:t>®</a:t>
            </a:r>
            <a:r>
              <a:rPr lang="en-AU" sz="1350" kern="1200" dirty="0">
                <a:solidFill>
                  <a:schemeClr val="tx1"/>
                </a:solidFill>
                <a:latin typeface="+mn-lt"/>
                <a:ea typeface="+mn-ea"/>
                <a:cs typeface="JacobsChronos" panose="020B0604020202020204" pitchFamily="34" charset="0"/>
              </a:rPr>
              <a:t>.</a:t>
            </a:r>
          </a:p>
          <a:p>
            <a:pPr lvl="0" indent="0">
              <a:lnSpc>
                <a:spcPct val="90000"/>
              </a:lnSpc>
              <a:spcBef>
                <a:spcPts val="1350"/>
              </a:spcBef>
              <a:spcAft>
                <a:spcPts val="0"/>
              </a:spcAft>
            </a:pPr>
            <a:r>
              <a:rPr lang="en-US" sz="1350" kern="1200" dirty="0">
                <a:solidFill>
                  <a:schemeClr val="tx1"/>
                </a:solidFill>
                <a:effectLst/>
                <a:latin typeface="+mn-lt"/>
                <a:ea typeface="+mn-ea"/>
                <a:cs typeface="+mn-cs"/>
              </a:rPr>
              <a:t>©2019 Jacobs Solutions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350"/>
              </a:spcBef>
              <a:spcAft>
                <a:spcPts val="0"/>
              </a:spcAft>
            </a:pPr>
            <a:r>
              <a:rPr lang="en-AU" sz="1350" kern="1200" dirty="0">
                <a:solidFill>
                  <a:schemeClr val="tx1"/>
                </a:solidFill>
                <a:latin typeface="+mn-lt"/>
                <a:ea typeface="+mn-ea"/>
                <a:cs typeface="JacobsChronos" panose="020B0604020202020204" pitchFamily="34" charset="0"/>
              </a:rPr>
              <a:t>Jacobs is a trademark of Jacobs Solutions Inc. </a:t>
            </a:r>
          </a:p>
          <a:p>
            <a:pPr marL="0" lvl="0" indent="0">
              <a:lnSpc>
                <a:spcPct val="90000"/>
              </a:lnSpc>
              <a:spcBef>
                <a:spcPts val="1350"/>
              </a:spcBef>
              <a:spcAft>
                <a:spcPts val="0"/>
              </a:spcAft>
              <a:buFont typeface="Jacobs Chronos Light" panose="010B0403030503030204" pitchFamily="34" charset="0"/>
              <a:buNone/>
            </a:pPr>
            <a:r>
              <a:rPr lang="en-AU" sz="1350" kern="1200" dirty="0">
                <a:solidFill>
                  <a:schemeClr val="tx1"/>
                </a:solidFill>
                <a:latin typeface="+mn-lt"/>
                <a:ea typeface="+mn-ea"/>
                <a:cs typeface="JacobsChronos" panose="020B0604020202020204" pitchFamily="34" charset="0"/>
              </a:rPr>
              <a:t> </a:t>
            </a:r>
          </a:p>
        </p:txBody>
      </p:sp>
      <p:sp>
        <p:nvSpPr>
          <p:cNvPr id="6" name="TextBox 5">
            <a:extLst>
              <a:ext uri="{FF2B5EF4-FFF2-40B4-BE49-F238E27FC236}">
                <a16:creationId xmlns:a16="http://schemas.microsoft.com/office/drawing/2014/main" id="{BC7C20BF-C454-4149-A416-6BA7A4AD1EE7}"/>
              </a:ext>
            </a:extLst>
          </p:cNvPr>
          <p:cNvSpPr txBox="1"/>
          <p:nvPr userDrawn="1"/>
        </p:nvSpPr>
        <p:spPr>
          <a:xfrm>
            <a:off x="233041" y="620053"/>
            <a:ext cx="8453903" cy="323165"/>
          </a:xfrm>
          <a:prstGeom prst="rect">
            <a:avLst/>
          </a:prstGeom>
          <a:noFill/>
        </p:spPr>
        <p:txBody>
          <a:bodyPr wrap="square" lIns="0" tIns="0" rIns="0" bIns="0" rtlCol="0" anchor="ctr">
            <a:spAutoFit/>
          </a:bodyPr>
          <a:lstStyle/>
          <a:p>
            <a:r>
              <a:rPr lang="en-AU" sz="2100" b="1" baseline="0" dirty="0">
                <a:solidFill>
                  <a:schemeClr val="tx1"/>
                </a:solidFill>
                <a:latin typeface="+mj-lt"/>
                <a:cs typeface="JacobsChronos" panose="020B0604020202020204" pitchFamily="34" charset="0"/>
              </a:rPr>
              <a:t>Copyright Notice</a:t>
            </a:r>
            <a:endParaRPr lang="en-AU" sz="21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36DFFAEF-D71C-4488-A77D-ADA5E3D45450}"/>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2D58CE-3569-4A31-8F35-C1117D97B021}"/>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233041" y="1295400"/>
            <a:ext cx="8441156" cy="3794606"/>
          </a:xfrm>
          <a:prstGeom prst="rect">
            <a:avLst/>
          </a:prstGeom>
          <a:noFill/>
        </p:spPr>
        <p:txBody>
          <a:bodyPr wrap="square" lIns="0" tIns="0" rIns="0" bIns="0" rtlCol="0">
            <a:noAutofit/>
          </a:bodyPr>
          <a:lstStyle/>
          <a:p>
            <a:pPr lvl="0">
              <a:spcAft>
                <a:spcPts val="450"/>
              </a:spcAft>
            </a:pPr>
            <a:r>
              <a:rPr lang="en-US" sz="135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35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233041" y="577849"/>
            <a:ext cx="8461839" cy="323165"/>
          </a:xfrm>
          <a:prstGeom prst="rect">
            <a:avLst/>
          </a:prstGeom>
          <a:noFill/>
        </p:spPr>
        <p:txBody>
          <a:bodyPr wrap="square" lIns="0" tIns="0" rIns="0" bIns="0" rtlCol="0" anchor="ctr">
            <a:spAutoFit/>
          </a:bodyPr>
          <a:lstStyle/>
          <a:p>
            <a:r>
              <a:rPr lang="en-AU" sz="2100" b="1" baseline="0" dirty="0">
                <a:solidFill>
                  <a:schemeClr val="tx2"/>
                </a:solidFill>
                <a:latin typeface="+mj-lt"/>
                <a:cs typeface="JacobsChronos" panose="020B0604020202020204" pitchFamily="34" charset="0"/>
              </a:rPr>
              <a:t>Forward-Looking Statement Disclaimer</a:t>
            </a:r>
            <a:endParaRPr lang="en-AU" sz="2100" b="1" dirty="0">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233040" y="620053"/>
            <a:ext cx="8453904" cy="323165"/>
          </a:xfrm>
          <a:prstGeom prst="rect">
            <a:avLst/>
          </a:prstGeom>
          <a:noFill/>
        </p:spPr>
        <p:txBody>
          <a:bodyPr wrap="square" lIns="0" tIns="0" rIns="0" bIns="0" rtlCol="0" anchor="ctr">
            <a:spAutoFit/>
          </a:bodyPr>
          <a:lstStyle/>
          <a:p>
            <a:r>
              <a:rPr lang="en-AU" sz="2100" b="1" baseline="0" dirty="0">
                <a:solidFill>
                  <a:schemeClr val="tx1"/>
                </a:solidFill>
                <a:latin typeface="+mj-lt"/>
                <a:cs typeface="JacobsChronos" panose="020B0604020202020204" pitchFamily="34" charset="0"/>
              </a:rPr>
              <a:t>Jacobs Color Palette</a:t>
            </a:r>
            <a:endParaRPr lang="en-AU" sz="21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grpSp>
        <p:nvGrpSpPr>
          <p:cNvPr id="8" name="Group 7">
            <a:extLst>
              <a:ext uri="{FF2B5EF4-FFF2-40B4-BE49-F238E27FC236}">
                <a16:creationId xmlns:a16="http://schemas.microsoft.com/office/drawing/2014/main" id="{029B803D-4B95-4FF6-A8D4-40725647875A}"/>
              </a:ext>
            </a:extLst>
          </p:cNvPr>
          <p:cNvGrpSpPr/>
          <p:nvPr userDrawn="1"/>
        </p:nvGrpSpPr>
        <p:grpSpPr>
          <a:xfrm>
            <a:off x="182126" y="1514011"/>
            <a:ext cx="5882371" cy="4281002"/>
            <a:chOff x="223816" y="1429204"/>
            <a:chExt cx="8249624" cy="4376226"/>
          </a:xfrm>
        </p:grpSpPr>
        <p:grpSp>
          <p:nvGrpSpPr>
            <p:cNvPr id="10" name="Group 9">
              <a:extLst>
                <a:ext uri="{FF2B5EF4-FFF2-40B4-BE49-F238E27FC236}">
                  <a16:creationId xmlns:a16="http://schemas.microsoft.com/office/drawing/2014/main" id="{B8BCAB89-047B-4A8F-BD96-FC606DD85110}"/>
                </a:ext>
              </a:extLst>
            </p:cNvPr>
            <p:cNvGrpSpPr/>
            <p:nvPr userDrawn="1"/>
          </p:nvGrpSpPr>
          <p:grpSpPr>
            <a:xfrm>
              <a:off x="233979" y="1429204"/>
              <a:ext cx="8229301" cy="877450"/>
              <a:chOff x="233979" y="1455132"/>
              <a:chExt cx="8229301" cy="877450"/>
            </a:xfrm>
          </p:grpSpPr>
          <p:sp>
            <p:nvSpPr>
              <p:cNvPr id="39" name="TextBox 38">
                <a:extLst>
                  <a:ext uri="{FF2B5EF4-FFF2-40B4-BE49-F238E27FC236}">
                    <a16:creationId xmlns:a16="http://schemas.microsoft.com/office/drawing/2014/main" id="{91CE0B9D-C60A-4291-8D01-9E70BE729865}"/>
                  </a:ext>
                </a:extLst>
              </p:cNvPr>
              <p:cNvSpPr txBox="1"/>
              <p:nvPr/>
            </p:nvSpPr>
            <p:spPr>
              <a:xfrm>
                <a:off x="233979" y="1455132"/>
                <a:ext cx="7928385" cy="306757"/>
              </a:xfrm>
              <a:prstGeom prst="rect">
                <a:avLst/>
              </a:prstGeom>
              <a:noFill/>
            </p:spPr>
            <p:txBody>
              <a:bodyPr wrap="square" rtlCol="0">
                <a:spAutoFit/>
              </a:bodyPr>
              <a:lstStyle/>
              <a:p>
                <a:r>
                  <a:rPr lang="en-AU" sz="1350" dirty="0">
                    <a:latin typeface="+mj-lt"/>
                  </a:rPr>
                  <a:t>Blues</a:t>
                </a:r>
              </a:p>
            </p:txBody>
          </p:sp>
          <p:grpSp>
            <p:nvGrpSpPr>
              <p:cNvPr id="40" name="Group 39">
                <a:extLst>
                  <a:ext uri="{FF2B5EF4-FFF2-40B4-BE49-F238E27FC236}">
                    <a16:creationId xmlns:a16="http://schemas.microsoft.com/office/drawing/2014/main" id="{60C3A677-EFB3-40F2-A8FD-70442BFA9DCC}"/>
                  </a:ext>
                </a:extLst>
              </p:cNvPr>
              <p:cNvGrpSpPr/>
              <p:nvPr/>
            </p:nvGrpSpPr>
            <p:grpSpPr>
              <a:xfrm>
                <a:off x="320040" y="1783939"/>
                <a:ext cx="8143240" cy="548643"/>
                <a:chOff x="320040" y="1783939"/>
                <a:chExt cx="7842324" cy="548643"/>
              </a:xfrm>
            </p:grpSpPr>
            <p:sp>
              <p:nvSpPr>
                <p:cNvPr id="41" name="Rectangle 40">
                  <a:extLst>
                    <a:ext uri="{FF2B5EF4-FFF2-40B4-BE49-F238E27FC236}">
                      <a16:creationId xmlns:a16="http://schemas.microsoft.com/office/drawing/2014/main" id="{4D78ADDA-BF44-4F1E-BDA5-ABA4634DC03B}"/>
                    </a:ext>
                  </a:extLst>
                </p:cNvPr>
                <p:cNvSpPr/>
                <p:nvPr/>
              </p:nvSpPr>
              <p:spPr>
                <a:xfrm>
                  <a:off x="320040" y="1783941"/>
                  <a:ext cx="1960581" cy="548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35 30 220</a:t>
                  </a:r>
                </a:p>
              </p:txBody>
            </p:sp>
            <p:sp>
              <p:nvSpPr>
                <p:cNvPr id="42" name="Rectangle 41">
                  <a:extLst>
                    <a:ext uri="{FF2B5EF4-FFF2-40B4-BE49-F238E27FC236}">
                      <a16:creationId xmlns:a16="http://schemas.microsoft.com/office/drawing/2014/main" id="{F6F40ADE-FC0A-400E-A28F-06D0A444F8BD}"/>
                    </a:ext>
                  </a:extLst>
                </p:cNvPr>
                <p:cNvSpPr/>
                <p:nvPr/>
              </p:nvSpPr>
              <p:spPr>
                <a:xfrm>
                  <a:off x="2280621" y="1783941"/>
                  <a:ext cx="1960581" cy="548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10 125 255</a:t>
                  </a:r>
                </a:p>
              </p:txBody>
            </p:sp>
            <p:sp>
              <p:nvSpPr>
                <p:cNvPr id="43" name="Rectangle 42">
                  <a:extLst>
                    <a:ext uri="{FF2B5EF4-FFF2-40B4-BE49-F238E27FC236}">
                      <a16:creationId xmlns:a16="http://schemas.microsoft.com/office/drawing/2014/main" id="{72CB4F02-0608-43AA-8039-3EAE417781D2}"/>
                    </a:ext>
                  </a:extLst>
                </p:cNvPr>
                <p:cNvSpPr/>
                <p:nvPr/>
              </p:nvSpPr>
              <p:spPr>
                <a:xfrm>
                  <a:off x="4241202" y="1783940"/>
                  <a:ext cx="1960581" cy="548641"/>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mj-lt"/>
                    </a:rPr>
                    <a:t>RGB 90 230 255</a:t>
                  </a:r>
                </a:p>
              </p:txBody>
            </p:sp>
            <p:sp>
              <p:nvSpPr>
                <p:cNvPr id="44" name="Rectangle 43">
                  <a:extLst>
                    <a:ext uri="{FF2B5EF4-FFF2-40B4-BE49-F238E27FC236}">
                      <a16:creationId xmlns:a16="http://schemas.microsoft.com/office/drawing/2014/main" id="{E52FC9C9-85EB-4136-A917-A02D140AFA1A}"/>
                    </a:ext>
                  </a:extLst>
                </p:cNvPr>
                <p:cNvSpPr/>
                <p:nvPr/>
              </p:nvSpPr>
              <p:spPr>
                <a:xfrm>
                  <a:off x="6201783" y="1783939"/>
                  <a:ext cx="1960581" cy="548641"/>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0 30 85</a:t>
                  </a:r>
                </a:p>
              </p:txBody>
            </p:sp>
          </p:grpSp>
        </p:grpSp>
        <p:grpSp>
          <p:nvGrpSpPr>
            <p:cNvPr id="11" name="Group 10">
              <a:extLst>
                <a:ext uri="{FF2B5EF4-FFF2-40B4-BE49-F238E27FC236}">
                  <a16:creationId xmlns:a16="http://schemas.microsoft.com/office/drawing/2014/main" id="{A9CFA9E5-B02F-42FA-A897-9F40115BCF29}"/>
                </a:ext>
              </a:extLst>
            </p:cNvPr>
            <p:cNvGrpSpPr/>
            <p:nvPr userDrawn="1"/>
          </p:nvGrpSpPr>
          <p:grpSpPr>
            <a:xfrm>
              <a:off x="223818" y="2284396"/>
              <a:ext cx="8239462" cy="868286"/>
              <a:chOff x="223818" y="2470136"/>
              <a:chExt cx="8239462" cy="868286"/>
            </a:xfrm>
          </p:grpSpPr>
          <p:sp>
            <p:nvSpPr>
              <p:cNvPr id="33" name="TextBox 32">
                <a:extLst>
                  <a:ext uri="{FF2B5EF4-FFF2-40B4-BE49-F238E27FC236}">
                    <a16:creationId xmlns:a16="http://schemas.microsoft.com/office/drawing/2014/main" id="{7E850313-1CB4-4DE9-9898-CAC4F4C3683A}"/>
                  </a:ext>
                </a:extLst>
              </p:cNvPr>
              <p:cNvSpPr txBox="1"/>
              <p:nvPr/>
            </p:nvSpPr>
            <p:spPr>
              <a:xfrm>
                <a:off x="223818" y="2470136"/>
                <a:ext cx="7928385" cy="306757"/>
              </a:xfrm>
              <a:prstGeom prst="rect">
                <a:avLst/>
              </a:prstGeom>
              <a:noFill/>
            </p:spPr>
            <p:txBody>
              <a:bodyPr wrap="square" rtlCol="0">
                <a:spAutoFit/>
              </a:bodyPr>
              <a:lstStyle/>
              <a:p>
                <a:r>
                  <a:rPr lang="en-AU" sz="1350" dirty="0">
                    <a:latin typeface="+mj-lt"/>
                  </a:rPr>
                  <a:t>Purples</a:t>
                </a:r>
              </a:p>
            </p:txBody>
          </p:sp>
          <p:grpSp>
            <p:nvGrpSpPr>
              <p:cNvPr id="34" name="Group 33">
                <a:extLst>
                  <a:ext uri="{FF2B5EF4-FFF2-40B4-BE49-F238E27FC236}">
                    <a16:creationId xmlns:a16="http://schemas.microsoft.com/office/drawing/2014/main" id="{70CBD760-D745-4DD2-B058-260F953E1B58}"/>
                  </a:ext>
                </a:extLst>
              </p:cNvPr>
              <p:cNvGrpSpPr/>
              <p:nvPr/>
            </p:nvGrpSpPr>
            <p:grpSpPr>
              <a:xfrm>
                <a:off x="309880" y="2789779"/>
                <a:ext cx="8153400" cy="548643"/>
                <a:chOff x="320040" y="1783939"/>
                <a:chExt cx="7842324" cy="548643"/>
              </a:xfrm>
            </p:grpSpPr>
            <p:sp>
              <p:nvSpPr>
                <p:cNvPr id="35" name="Rectangle 34">
                  <a:extLst>
                    <a:ext uri="{FF2B5EF4-FFF2-40B4-BE49-F238E27FC236}">
                      <a16:creationId xmlns:a16="http://schemas.microsoft.com/office/drawing/2014/main" id="{7AAA81A9-053A-47E0-8A04-7E487566DA98}"/>
                    </a:ext>
                  </a:extLst>
                </p:cNvPr>
                <p:cNvSpPr/>
                <p:nvPr/>
              </p:nvSpPr>
              <p:spPr>
                <a:xfrm>
                  <a:off x="320040" y="1783941"/>
                  <a:ext cx="1960581" cy="548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111 0 110</a:t>
                  </a:r>
                </a:p>
              </p:txBody>
            </p:sp>
            <p:sp>
              <p:nvSpPr>
                <p:cNvPr id="36" name="Rectangle 35">
                  <a:extLst>
                    <a:ext uri="{FF2B5EF4-FFF2-40B4-BE49-F238E27FC236}">
                      <a16:creationId xmlns:a16="http://schemas.microsoft.com/office/drawing/2014/main" id="{AE6192F2-7E00-4F9E-B909-0AC9243A3C4B}"/>
                    </a:ext>
                  </a:extLst>
                </p:cNvPr>
                <p:cNvSpPr/>
                <p:nvPr/>
              </p:nvSpPr>
              <p:spPr>
                <a:xfrm>
                  <a:off x="2280621" y="1783941"/>
                  <a:ext cx="1960581" cy="548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168 0 168</a:t>
                  </a:r>
                </a:p>
              </p:txBody>
            </p:sp>
            <p:sp>
              <p:nvSpPr>
                <p:cNvPr id="37" name="Rectangle 36">
                  <a:extLst>
                    <a:ext uri="{FF2B5EF4-FFF2-40B4-BE49-F238E27FC236}">
                      <a16:creationId xmlns:a16="http://schemas.microsoft.com/office/drawing/2014/main" id="{23D6008C-77AD-4BC6-B636-F2C920C1C4B0}"/>
                    </a:ext>
                  </a:extLst>
                </p:cNvPr>
                <p:cNvSpPr/>
                <p:nvPr/>
              </p:nvSpPr>
              <p:spPr>
                <a:xfrm>
                  <a:off x="4241202" y="1783940"/>
                  <a:ext cx="1960581" cy="548641"/>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mj-lt"/>
                    </a:rPr>
                    <a:t>RGB 215 165 245</a:t>
                  </a:r>
                </a:p>
              </p:txBody>
            </p:sp>
            <p:sp>
              <p:nvSpPr>
                <p:cNvPr id="38" name="Rectangle 37">
                  <a:extLst>
                    <a:ext uri="{FF2B5EF4-FFF2-40B4-BE49-F238E27FC236}">
                      <a16:creationId xmlns:a16="http://schemas.microsoft.com/office/drawing/2014/main" id="{67B6A5E2-DF70-4C69-89FE-1A517B96FDBC}"/>
                    </a:ext>
                  </a:extLst>
                </p:cNvPr>
                <p:cNvSpPr/>
                <p:nvPr/>
              </p:nvSpPr>
              <p:spPr>
                <a:xfrm>
                  <a:off x="6201783" y="1783939"/>
                  <a:ext cx="1960581" cy="54864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70 15 50</a:t>
                  </a:r>
                </a:p>
              </p:txBody>
            </p:sp>
          </p:grpSp>
        </p:grpSp>
        <p:grpSp>
          <p:nvGrpSpPr>
            <p:cNvPr id="12" name="Group 11">
              <a:extLst>
                <a:ext uri="{FF2B5EF4-FFF2-40B4-BE49-F238E27FC236}">
                  <a16:creationId xmlns:a16="http://schemas.microsoft.com/office/drawing/2014/main" id="{D213FEEB-1B45-4EFF-B44F-E3B66BADBC5F}"/>
                </a:ext>
              </a:extLst>
            </p:cNvPr>
            <p:cNvGrpSpPr/>
            <p:nvPr userDrawn="1"/>
          </p:nvGrpSpPr>
          <p:grpSpPr>
            <a:xfrm>
              <a:off x="223817" y="3116997"/>
              <a:ext cx="8249623" cy="873287"/>
              <a:chOff x="223817" y="3566019"/>
              <a:chExt cx="8249623" cy="873287"/>
            </a:xfrm>
          </p:grpSpPr>
          <p:sp>
            <p:nvSpPr>
              <p:cNvPr id="27" name="TextBox 26">
                <a:extLst>
                  <a:ext uri="{FF2B5EF4-FFF2-40B4-BE49-F238E27FC236}">
                    <a16:creationId xmlns:a16="http://schemas.microsoft.com/office/drawing/2014/main" id="{8EEC8ECE-A7F8-482E-A1B0-E686BC0DD0ED}"/>
                  </a:ext>
                </a:extLst>
              </p:cNvPr>
              <p:cNvSpPr txBox="1"/>
              <p:nvPr/>
            </p:nvSpPr>
            <p:spPr>
              <a:xfrm>
                <a:off x="223817" y="3566019"/>
                <a:ext cx="7928385" cy="306757"/>
              </a:xfrm>
              <a:prstGeom prst="rect">
                <a:avLst/>
              </a:prstGeom>
              <a:noFill/>
            </p:spPr>
            <p:txBody>
              <a:bodyPr wrap="square" rtlCol="0">
                <a:spAutoFit/>
              </a:bodyPr>
              <a:lstStyle/>
              <a:p>
                <a:r>
                  <a:rPr lang="en-AU" sz="1350" dirty="0">
                    <a:latin typeface="+mj-lt"/>
                  </a:rPr>
                  <a:t>Reds</a:t>
                </a:r>
              </a:p>
            </p:txBody>
          </p:sp>
          <p:grpSp>
            <p:nvGrpSpPr>
              <p:cNvPr id="28" name="Group 27">
                <a:extLst>
                  <a:ext uri="{FF2B5EF4-FFF2-40B4-BE49-F238E27FC236}">
                    <a16:creationId xmlns:a16="http://schemas.microsoft.com/office/drawing/2014/main" id="{2EA49DE8-7ECA-43BE-A8A4-6E4BE47D81FF}"/>
                  </a:ext>
                </a:extLst>
              </p:cNvPr>
              <p:cNvGrpSpPr/>
              <p:nvPr/>
            </p:nvGrpSpPr>
            <p:grpSpPr>
              <a:xfrm>
                <a:off x="320040" y="3890663"/>
                <a:ext cx="8153400" cy="548643"/>
                <a:chOff x="320040" y="1783939"/>
                <a:chExt cx="7842324" cy="548643"/>
              </a:xfrm>
            </p:grpSpPr>
            <p:sp>
              <p:nvSpPr>
                <p:cNvPr id="29" name="Rectangle 28">
                  <a:extLst>
                    <a:ext uri="{FF2B5EF4-FFF2-40B4-BE49-F238E27FC236}">
                      <a16:creationId xmlns:a16="http://schemas.microsoft.com/office/drawing/2014/main" id="{D87E6017-CADB-4F44-98A3-6476B3DCEB47}"/>
                    </a:ext>
                  </a:extLst>
                </p:cNvPr>
                <p:cNvSpPr/>
                <p:nvPr/>
              </p:nvSpPr>
              <p:spPr>
                <a:xfrm>
                  <a:off x="320040" y="1783941"/>
                  <a:ext cx="1960581" cy="548641"/>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215 40 80</a:t>
                  </a:r>
                </a:p>
              </p:txBody>
            </p:sp>
            <p:sp>
              <p:nvSpPr>
                <p:cNvPr id="30" name="Rectangle 29">
                  <a:extLst>
                    <a:ext uri="{FF2B5EF4-FFF2-40B4-BE49-F238E27FC236}">
                      <a16:creationId xmlns:a16="http://schemas.microsoft.com/office/drawing/2014/main" id="{8B1D1189-1B40-4563-97CC-05FD715712A8}"/>
                    </a:ext>
                  </a:extLst>
                </p:cNvPr>
                <p:cNvSpPr/>
                <p:nvPr/>
              </p:nvSpPr>
              <p:spPr>
                <a:xfrm>
                  <a:off x="2280621" y="1783941"/>
                  <a:ext cx="1960581" cy="548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255 70 95</a:t>
                  </a:r>
                </a:p>
              </p:txBody>
            </p:sp>
            <p:sp>
              <p:nvSpPr>
                <p:cNvPr id="31" name="Rectangle 30">
                  <a:extLst>
                    <a:ext uri="{FF2B5EF4-FFF2-40B4-BE49-F238E27FC236}">
                      <a16:creationId xmlns:a16="http://schemas.microsoft.com/office/drawing/2014/main" id="{71836AA9-05B9-4E33-A06C-8E6DE6A1247D}"/>
                    </a:ext>
                  </a:extLst>
                </p:cNvPr>
                <p:cNvSpPr/>
                <p:nvPr/>
              </p:nvSpPr>
              <p:spPr>
                <a:xfrm>
                  <a:off x="4241202" y="1783940"/>
                  <a:ext cx="1960581" cy="548641"/>
                </a:xfrm>
                <a:prstGeom prst="rect">
                  <a:avLst/>
                </a:prstGeom>
                <a:solidFill>
                  <a:srgbClr val="F5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mj-lt"/>
                    </a:rPr>
                    <a:t>RGB 245 145 145</a:t>
                  </a:r>
                </a:p>
              </p:txBody>
            </p:sp>
            <p:sp>
              <p:nvSpPr>
                <p:cNvPr id="32" name="Rectangle 31">
                  <a:extLst>
                    <a:ext uri="{FF2B5EF4-FFF2-40B4-BE49-F238E27FC236}">
                      <a16:creationId xmlns:a16="http://schemas.microsoft.com/office/drawing/2014/main" id="{586261C2-09F5-4C98-AB7C-8C061BDF0B96}"/>
                    </a:ext>
                  </a:extLst>
                </p:cNvPr>
                <p:cNvSpPr/>
                <p:nvPr/>
              </p:nvSpPr>
              <p:spPr>
                <a:xfrm>
                  <a:off x="6201783" y="1783939"/>
                  <a:ext cx="1960581" cy="548641"/>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105 10 40</a:t>
                  </a:r>
                </a:p>
              </p:txBody>
            </p:sp>
          </p:grpSp>
        </p:grpSp>
        <p:grpSp>
          <p:nvGrpSpPr>
            <p:cNvPr id="13" name="Group 12">
              <a:extLst>
                <a:ext uri="{FF2B5EF4-FFF2-40B4-BE49-F238E27FC236}">
                  <a16:creationId xmlns:a16="http://schemas.microsoft.com/office/drawing/2014/main" id="{545071A4-EBB5-4C44-A37D-2F9AD8BD432B}"/>
                </a:ext>
              </a:extLst>
            </p:cNvPr>
            <p:cNvGrpSpPr/>
            <p:nvPr userDrawn="1"/>
          </p:nvGrpSpPr>
          <p:grpSpPr>
            <a:xfrm>
              <a:off x="223816" y="4005936"/>
              <a:ext cx="8239463" cy="905011"/>
              <a:chOff x="223816" y="4543737"/>
              <a:chExt cx="8239463" cy="905011"/>
            </a:xfrm>
          </p:grpSpPr>
          <p:sp>
            <p:nvSpPr>
              <p:cNvPr id="21" name="TextBox 20">
                <a:extLst>
                  <a:ext uri="{FF2B5EF4-FFF2-40B4-BE49-F238E27FC236}">
                    <a16:creationId xmlns:a16="http://schemas.microsoft.com/office/drawing/2014/main" id="{A63B2D5E-9BE0-4037-B5F8-AC7DBDE23F60}"/>
                  </a:ext>
                </a:extLst>
              </p:cNvPr>
              <p:cNvSpPr txBox="1"/>
              <p:nvPr/>
            </p:nvSpPr>
            <p:spPr>
              <a:xfrm>
                <a:off x="223816" y="4543737"/>
                <a:ext cx="7928385" cy="306757"/>
              </a:xfrm>
              <a:prstGeom prst="rect">
                <a:avLst/>
              </a:prstGeom>
              <a:noFill/>
            </p:spPr>
            <p:txBody>
              <a:bodyPr wrap="square" rtlCol="0">
                <a:spAutoFit/>
              </a:bodyPr>
              <a:lstStyle/>
              <a:p>
                <a:r>
                  <a:rPr lang="en-AU" sz="1350" dirty="0">
                    <a:latin typeface="+mj-lt"/>
                  </a:rPr>
                  <a:t>Yellows</a:t>
                </a:r>
              </a:p>
            </p:txBody>
          </p:sp>
          <p:grpSp>
            <p:nvGrpSpPr>
              <p:cNvPr id="22" name="Group 21">
                <a:extLst>
                  <a:ext uri="{FF2B5EF4-FFF2-40B4-BE49-F238E27FC236}">
                    <a16:creationId xmlns:a16="http://schemas.microsoft.com/office/drawing/2014/main" id="{976F7C61-851B-4A03-AB2F-B05C90D73B46}"/>
                  </a:ext>
                </a:extLst>
              </p:cNvPr>
              <p:cNvGrpSpPr/>
              <p:nvPr/>
            </p:nvGrpSpPr>
            <p:grpSpPr>
              <a:xfrm>
                <a:off x="309880" y="4900105"/>
                <a:ext cx="8153399" cy="548643"/>
                <a:chOff x="320040" y="1783939"/>
                <a:chExt cx="7842324" cy="548643"/>
              </a:xfrm>
            </p:grpSpPr>
            <p:sp>
              <p:nvSpPr>
                <p:cNvPr id="23" name="Rectangle 22">
                  <a:extLst>
                    <a:ext uri="{FF2B5EF4-FFF2-40B4-BE49-F238E27FC236}">
                      <a16:creationId xmlns:a16="http://schemas.microsoft.com/office/drawing/2014/main" id="{0C68306D-EEEE-4DAB-B41F-4CCCF4518EE2}"/>
                    </a:ext>
                  </a:extLst>
                </p:cNvPr>
                <p:cNvSpPr/>
                <p:nvPr/>
              </p:nvSpPr>
              <p:spPr>
                <a:xfrm>
                  <a:off x="320040" y="1783941"/>
                  <a:ext cx="1960581" cy="548641"/>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255 160 20</a:t>
                  </a:r>
                </a:p>
              </p:txBody>
            </p:sp>
            <p:sp>
              <p:nvSpPr>
                <p:cNvPr id="24" name="Rectangle 23">
                  <a:extLst>
                    <a:ext uri="{FF2B5EF4-FFF2-40B4-BE49-F238E27FC236}">
                      <a16:creationId xmlns:a16="http://schemas.microsoft.com/office/drawing/2014/main" id="{1C2E728D-B444-4F1A-B2D3-C588D578141B}"/>
                    </a:ext>
                  </a:extLst>
                </p:cNvPr>
                <p:cNvSpPr/>
                <p:nvPr/>
              </p:nvSpPr>
              <p:spPr>
                <a:xfrm>
                  <a:off x="2280621" y="1783941"/>
                  <a:ext cx="1960581" cy="548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255 180 30</a:t>
                  </a:r>
                </a:p>
              </p:txBody>
            </p:sp>
            <p:sp>
              <p:nvSpPr>
                <p:cNvPr id="25" name="Rectangle 24">
                  <a:extLst>
                    <a:ext uri="{FF2B5EF4-FFF2-40B4-BE49-F238E27FC236}">
                      <a16:creationId xmlns:a16="http://schemas.microsoft.com/office/drawing/2014/main" id="{5D526E2D-71B1-4AEE-9839-FE0C427A2B01}"/>
                    </a:ext>
                  </a:extLst>
                </p:cNvPr>
                <p:cNvSpPr/>
                <p:nvPr/>
              </p:nvSpPr>
              <p:spPr>
                <a:xfrm>
                  <a:off x="4241202" y="1783940"/>
                  <a:ext cx="1960581" cy="548641"/>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mj-lt"/>
                    </a:rPr>
                    <a:t>RGB 255 220 120</a:t>
                  </a:r>
                </a:p>
              </p:txBody>
            </p:sp>
            <p:sp>
              <p:nvSpPr>
                <p:cNvPr id="26" name="Rectangle 25">
                  <a:extLst>
                    <a:ext uri="{FF2B5EF4-FFF2-40B4-BE49-F238E27FC236}">
                      <a16:creationId xmlns:a16="http://schemas.microsoft.com/office/drawing/2014/main" id="{811521E0-B9CC-4572-A90A-72F07A58DF6F}"/>
                    </a:ext>
                  </a:extLst>
                </p:cNvPr>
                <p:cNvSpPr/>
                <p:nvPr/>
              </p:nvSpPr>
              <p:spPr>
                <a:xfrm>
                  <a:off x="6201783" y="1783939"/>
                  <a:ext cx="1960581" cy="548641"/>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160 75 0</a:t>
                  </a:r>
                </a:p>
              </p:txBody>
            </p:sp>
          </p:grpSp>
        </p:grpSp>
        <p:grpSp>
          <p:nvGrpSpPr>
            <p:cNvPr id="14" name="Group 13">
              <a:extLst>
                <a:ext uri="{FF2B5EF4-FFF2-40B4-BE49-F238E27FC236}">
                  <a16:creationId xmlns:a16="http://schemas.microsoft.com/office/drawing/2014/main" id="{21DC945A-A14D-44D8-8578-F5E7CD79D2AB}"/>
                </a:ext>
              </a:extLst>
            </p:cNvPr>
            <p:cNvGrpSpPr/>
            <p:nvPr userDrawn="1"/>
          </p:nvGrpSpPr>
          <p:grpSpPr>
            <a:xfrm>
              <a:off x="233979" y="4889050"/>
              <a:ext cx="8239461" cy="916380"/>
              <a:chOff x="223819" y="4532368"/>
              <a:chExt cx="8239461" cy="916380"/>
            </a:xfrm>
          </p:grpSpPr>
          <p:sp>
            <p:nvSpPr>
              <p:cNvPr id="15" name="TextBox 14">
                <a:extLst>
                  <a:ext uri="{FF2B5EF4-FFF2-40B4-BE49-F238E27FC236}">
                    <a16:creationId xmlns:a16="http://schemas.microsoft.com/office/drawing/2014/main" id="{DBD19E9B-0DA2-4029-8453-2B8375913AE6}"/>
                  </a:ext>
                </a:extLst>
              </p:cNvPr>
              <p:cNvSpPr txBox="1"/>
              <p:nvPr/>
            </p:nvSpPr>
            <p:spPr>
              <a:xfrm>
                <a:off x="223819" y="4532368"/>
                <a:ext cx="7928385" cy="306757"/>
              </a:xfrm>
              <a:prstGeom prst="rect">
                <a:avLst/>
              </a:prstGeom>
              <a:noFill/>
            </p:spPr>
            <p:txBody>
              <a:bodyPr wrap="square" rtlCol="0">
                <a:spAutoFit/>
              </a:bodyPr>
              <a:lstStyle/>
              <a:p>
                <a:r>
                  <a:rPr lang="en-AU" sz="1350" dirty="0">
                    <a:latin typeface="+mj-lt"/>
                  </a:rPr>
                  <a:t>Greens</a:t>
                </a:r>
              </a:p>
            </p:txBody>
          </p:sp>
          <p:grpSp>
            <p:nvGrpSpPr>
              <p:cNvPr id="16" name="Group 15">
                <a:extLst>
                  <a:ext uri="{FF2B5EF4-FFF2-40B4-BE49-F238E27FC236}">
                    <a16:creationId xmlns:a16="http://schemas.microsoft.com/office/drawing/2014/main" id="{DEA1F6F2-71F8-4E54-A89C-123847C9317D}"/>
                  </a:ext>
                </a:extLst>
              </p:cNvPr>
              <p:cNvGrpSpPr/>
              <p:nvPr/>
            </p:nvGrpSpPr>
            <p:grpSpPr>
              <a:xfrm>
                <a:off x="309880" y="4900105"/>
                <a:ext cx="8153400" cy="548643"/>
                <a:chOff x="320040" y="1783939"/>
                <a:chExt cx="7842324" cy="548643"/>
              </a:xfrm>
            </p:grpSpPr>
            <p:sp>
              <p:nvSpPr>
                <p:cNvPr id="17" name="Rectangle 16">
                  <a:extLst>
                    <a:ext uri="{FF2B5EF4-FFF2-40B4-BE49-F238E27FC236}">
                      <a16:creationId xmlns:a16="http://schemas.microsoft.com/office/drawing/2014/main" id="{F5B3E93F-2B37-453B-9EB2-4B123A70E116}"/>
                    </a:ext>
                  </a:extLst>
                </p:cNvPr>
                <p:cNvSpPr/>
                <p:nvPr/>
              </p:nvSpPr>
              <p:spPr>
                <a:xfrm>
                  <a:off x="320040" y="1783941"/>
                  <a:ext cx="1960581" cy="548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0 125 85</a:t>
                  </a:r>
                </a:p>
              </p:txBody>
            </p:sp>
            <p:sp>
              <p:nvSpPr>
                <p:cNvPr id="18" name="Rectangle 17">
                  <a:extLst>
                    <a:ext uri="{FF2B5EF4-FFF2-40B4-BE49-F238E27FC236}">
                      <a16:creationId xmlns:a16="http://schemas.microsoft.com/office/drawing/2014/main" id="{6275D9CF-C867-48C3-891E-555BB0AE975B}"/>
                    </a:ext>
                  </a:extLst>
                </p:cNvPr>
                <p:cNvSpPr/>
                <p:nvPr/>
              </p:nvSpPr>
              <p:spPr>
                <a:xfrm>
                  <a:off x="2280621" y="1783941"/>
                  <a:ext cx="1960581" cy="548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10 210 135</a:t>
                  </a:r>
                </a:p>
              </p:txBody>
            </p:sp>
            <p:sp>
              <p:nvSpPr>
                <p:cNvPr id="19" name="Rectangle 18">
                  <a:extLst>
                    <a:ext uri="{FF2B5EF4-FFF2-40B4-BE49-F238E27FC236}">
                      <a16:creationId xmlns:a16="http://schemas.microsoft.com/office/drawing/2014/main" id="{9A99C0A5-AD37-446D-BAED-40746F4A21A9}"/>
                    </a:ext>
                  </a:extLst>
                </p:cNvPr>
                <p:cNvSpPr/>
                <p:nvPr/>
              </p:nvSpPr>
              <p:spPr>
                <a:xfrm>
                  <a:off x="4241202" y="1783940"/>
                  <a:ext cx="1960581" cy="548641"/>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mj-lt"/>
                    </a:rPr>
                    <a:t>RGB 120 250 200</a:t>
                  </a:r>
                </a:p>
              </p:txBody>
            </p:sp>
            <p:sp>
              <p:nvSpPr>
                <p:cNvPr id="20" name="Rectangle 19">
                  <a:extLst>
                    <a:ext uri="{FF2B5EF4-FFF2-40B4-BE49-F238E27FC236}">
                      <a16:creationId xmlns:a16="http://schemas.microsoft.com/office/drawing/2014/main" id="{D6457402-DD56-4E84-BA76-FC588DDB5F8D}"/>
                    </a:ext>
                  </a:extLst>
                </p:cNvPr>
                <p:cNvSpPr/>
                <p:nvPr/>
              </p:nvSpPr>
              <p:spPr>
                <a:xfrm>
                  <a:off x="6201783" y="1783939"/>
                  <a:ext cx="1960581" cy="548641"/>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0 60 45</a:t>
                  </a:r>
                </a:p>
              </p:txBody>
            </p:sp>
          </p:grpSp>
        </p:grpSp>
      </p:grpSp>
      <p:grpSp>
        <p:nvGrpSpPr>
          <p:cNvPr id="45" name="Group 44">
            <a:extLst>
              <a:ext uri="{FF2B5EF4-FFF2-40B4-BE49-F238E27FC236}">
                <a16:creationId xmlns:a16="http://schemas.microsoft.com/office/drawing/2014/main" id="{0592A3B9-D694-4FD3-AEB2-E5B6D2BD51B6}"/>
              </a:ext>
            </a:extLst>
          </p:cNvPr>
          <p:cNvGrpSpPr/>
          <p:nvPr userDrawn="1"/>
        </p:nvGrpSpPr>
        <p:grpSpPr>
          <a:xfrm>
            <a:off x="6378450" y="1503061"/>
            <a:ext cx="1567515" cy="4277193"/>
            <a:chOff x="9356833" y="1672577"/>
            <a:chExt cx="2385820" cy="4362408"/>
          </a:xfrm>
        </p:grpSpPr>
        <p:grpSp>
          <p:nvGrpSpPr>
            <p:cNvPr id="46" name="Group 45">
              <a:extLst>
                <a:ext uri="{FF2B5EF4-FFF2-40B4-BE49-F238E27FC236}">
                  <a16:creationId xmlns:a16="http://schemas.microsoft.com/office/drawing/2014/main" id="{CED65D36-354B-4007-B44C-979735F8EA4A}"/>
                </a:ext>
              </a:extLst>
            </p:cNvPr>
            <p:cNvGrpSpPr/>
            <p:nvPr userDrawn="1"/>
          </p:nvGrpSpPr>
          <p:grpSpPr>
            <a:xfrm>
              <a:off x="9356834" y="1672577"/>
              <a:ext cx="2363761" cy="890336"/>
              <a:chOff x="9172160" y="1283148"/>
              <a:chExt cx="2363761" cy="890336"/>
            </a:xfrm>
          </p:grpSpPr>
          <p:sp>
            <p:nvSpPr>
              <p:cNvPr id="56" name="Rectangle 55">
                <a:extLst>
                  <a:ext uri="{FF2B5EF4-FFF2-40B4-BE49-F238E27FC236}">
                    <a16:creationId xmlns:a16="http://schemas.microsoft.com/office/drawing/2014/main" id="{3453BBA1-0F31-4B94-97F0-074DB859BE27}"/>
                  </a:ext>
                </a:extLst>
              </p:cNvPr>
              <p:cNvSpPr/>
              <p:nvPr/>
            </p:nvSpPr>
            <p:spPr>
              <a:xfrm>
                <a:off x="9281159" y="1624843"/>
                <a:ext cx="2254762" cy="548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0 0 0</a:t>
                </a:r>
              </a:p>
            </p:txBody>
          </p:sp>
          <p:sp>
            <p:nvSpPr>
              <p:cNvPr id="57" name="TextBox 56">
                <a:extLst>
                  <a:ext uri="{FF2B5EF4-FFF2-40B4-BE49-F238E27FC236}">
                    <a16:creationId xmlns:a16="http://schemas.microsoft.com/office/drawing/2014/main" id="{65379D49-F824-4153-B5BB-694CB0E84852}"/>
                  </a:ext>
                </a:extLst>
              </p:cNvPr>
              <p:cNvSpPr txBox="1"/>
              <p:nvPr/>
            </p:nvSpPr>
            <p:spPr>
              <a:xfrm>
                <a:off x="9172160" y="1283148"/>
                <a:ext cx="1508409" cy="306061"/>
              </a:xfrm>
              <a:prstGeom prst="rect">
                <a:avLst/>
              </a:prstGeom>
              <a:noFill/>
            </p:spPr>
            <p:txBody>
              <a:bodyPr wrap="square" rtlCol="0">
                <a:spAutoFit/>
              </a:bodyPr>
              <a:lstStyle/>
              <a:p>
                <a:r>
                  <a:rPr lang="en-AU" sz="1350" dirty="0">
                    <a:latin typeface="+mj-lt"/>
                  </a:rPr>
                  <a:t>Black</a:t>
                </a:r>
              </a:p>
            </p:txBody>
          </p:sp>
        </p:grpSp>
        <p:grpSp>
          <p:nvGrpSpPr>
            <p:cNvPr id="47" name="Group 46">
              <a:extLst>
                <a:ext uri="{FF2B5EF4-FFF2-40B4-BE49-F238E27FC236}">
                  <a16:creationId xmlns:a16="http://schemas.microsoft.com/office/drawing/2014/main" id="{3D0F67EF-6325-427E-AAB7-38CA8DB7D981}"/>
                </a:ext>
              </a:extLst>
            </p:cNvPr>
            <p:cNvGrpSpPr/>
            <p:nvPr userDrawn="1"/>
          </p:nvGrpSpPr>
          <p:grpSpPr>
            <a:xfrm>
              <a:off x="9356833" y="2528133"/>
              <a:ext cx="2363762" cy="879275"/>
              <a:chOff x="9152712" y="2182543"/>
              <a:chExt cx="2363762" cy="879275"/>
            </a:xfrm>
          </p:grpSpPr>
          <p:sp>
            <p:nvSpPr>
              <p:cNvPr id="54" name="Rectangle 53">
                <a:extLst>
                  <a:ext uri="{FF2B5EF4-FFF2-40B4-BE49-F238E27FC236}">
                    <a16:creationId xmlns:a16="http://schemas.microsoft.com/office/drawing/2014/main" id="{B430601F-522E-4B1A-9033-9A2C36ADBA7B}"/>
                  </a:ext>
                </a:extLst>
              </p:cNvPr>
              <p:cNvSpPr/>
              <p:nvPr/>
            </p:nvSpPr>
            <p:spPr>
              <a:xfrm>
                <a:off x="9304284" y="2518277"/>
                <a:ext cx="2212190" cy="543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mj-lt"/>
                  </a:rPr>
                  <a:t>RGB 255 255 255</a:t>
                </a:r>
              </a:p>
            </p:txBody>
          </p:sp>
          <p:sp>
            <p:nvSpPr>
              <p:cNvPr id="55" name="TextBox 54">
                <a:extLst>
                  <a:ext uri="{FF2B5EF4-FFF2-40B4-BE49-F238E27FC236}">
                    <a16:creationId xmlns:a16="http://schemas.microsoft.com/office/drawing/2014/main" id="{D8924D86-9A47-4CBF-92DB-CF5858D654AA}"/>
                  </a:ext>
                </a:extLst>
              </p:cNvPr>
              <p:cNvSpPr txBox="1"/>
              <p:nvPr/>
            </p:nvSpPr>
            <p:spPr>
              <a:xfrm>
                <a:off x="9152712" y="2182543"/>
                <a:ext cx="1508409" cy="306061"/>
              </a:xfrm>
              <a:prstGeom prst="rect">
                <a:avLst/>
              </a:prstGeom>
              <a:noFill/>
            </p:spPr>
            <p:txBody>
              <a:bodyPr wrap="square" rtlCol="0">
                <a:spAutoFit/>
              </a:bodyPr>
              <a:lstStyle/>
              <a:p>
                <a:r>
                  <a:rPr lang="en-AU" sz="1350" dirty="0">
                    <a:latin typeface="+mj-lt"/>
                  </a:rPr>
                  <a:t>White</a:t>
                </a:r>
              </a:p>
            </p:txBody>
          </p:sp>
        </p:grpSp>
        <p:grpSp>
          <p:nvGrpSpPr>
            <p:cNvPr id="48" name="Group 47">
              <a:extLst>
                <a:ext uri="{FF2B5EF4-FFF2-40B4-BE49-F238E27FC236}">
                  <a16:creationId xmlns:a16="http://schemas.microsoft.com/office/drawing/2014/main" id="{748A177A-E39D-4848-A1AB-756C4906FB47}"/>
                </a:ext>
              </a:extLst>
            </p:cNvPr>
            <p:cNvGrpSpPr/>
            <p:nvPr userDrawn="1"/>
          </p:nvGrpSpPr>
          <p:grpSpPr>
            <a:xfrm>
              <a:off x="9390197" y="3368316"/>
              <a:ext cx="2352456" cy="2666669"/>
              <a:chOff x="9140896" y="3143161"/>
              <a:chExt cx="2352456" cy="2666669"/>
            </a:xfrm>
          </p:grpSpPr>
          <p:sp>
            <p:nvSpPr>
              <p:cNvPr id="49" name="Rectangle 48">
                <a:extLst>
                  <a:ext uri="{FF2B5EF4-FFF2-40B4-BE49-F238E27FC236}">
                    <a16:creationId xmlns:a16="http://schemas.microsoft.com/office/drawing/2014/main" id="{6D261C9A-6214-46B7-A65E-9DF79A6C5597}"/>
                  </a:ext>
                </a:extLst>
              </p:cNvPr>
              <p:cNvSpPr/>
              <p:nvPr/>
            </p:nvSpPr>
            <p:spPr>
              <a:xfrm>
                <a:off x="9281160" y="3473401"/>
                <a:ext cx="2212189" cy="58335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51 51 51</a:t>
                </a:r>
              </a:p>
            </p:txBody>
          </p:sp>
          <p:sp>
            <p:nvSpPr>
              <p:cNvPr id="50" name="Rectangle 49">
                <a:extLst>
                  <a:ext uri="{FF2B5EF4-FFF2-40B4-BE49-F238E27FC236}">
                    <a16:creationId xmlns:a16="http://schemas.microsoft.com/office/drawing/2014/main" id="{05215B7D-DD6B-430D-9CBE-718E8EC91461}"/>
                  </a:ext>
                </a:extLst>
              </p:cNvPr>
              <p:cNvSpPr/>
              <p:nvPr/>
            </p:nvSpPr>
            <p:spPr>
              <a:xfrm>
                <a:off x="9281160" y="4070342"/>
                <a:ext cx="2212192" cy="54002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165 165 165</a:t>
                </a:r>
              </a:p>
            </p:txBody>
          </p:sp>
          <p:sp>
            <p:nvSpPr>
              <p:cNvPr id="51" name="Rectangle 50">
                <a:extLst>
                  <a:ext uri="{FF2B5EF4-FFF2-40B4-BE49-F238E27FC236}">
                    <a16:creationId xmlns:a16="http://schemas.microsoft.com/office/drawing/2014/main" id="{B017EE66-6186-4A3D-9827-25404E7EBE0F}"/>
                  </a:ext>
                </a:extLst>
              </p:cNvPr>
              <p:cNvSpPr/>
              <p:nvPr/>
            </p:nvSpPr>
            <p:spPr>
              <a:xfrm>
                <a:off x="9281161" y="4610363"/>
                <a:ext cx="2212191" cy="58203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mj-lt"/>
                  </a:rPr>
                  <a:t>RGB 200 200 200</a:t>
                </a:r>
              </a:p>
            </p:txBody>
          </p:sp>
          <p:sp>
            <p:nvSpPr>
              <p:cNvPr id="52" name="Rectangle 51">
                <a:extLst>
                  <a:ext uri="{FF2B5EF4-FFF2-40B4-BE49-F238E27FC236}">
                    <a16:creationId xmlns:a16="http://schemas.microsoft.com/office/drawing/2014/main" id="{4A6446CE-357D-4836-92A7-27DE538E3001}"/>
                  </a:ext>
                </a:extLst>
              </p:cNvPr>
              <p:cNvSpPr/>
              <p:nvPr/>
            </p:nvSpPr>
            <p:spPr>
              <a:xfrm>
                <a:off x="9281160" y="5192397"/>
                <a:ext cx="2212189" cy="6174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mj-lt"/>
                  </a:rPr>
                  <a:t>RGB 230 230 230</a:t>
                </a:r>
              </a:p>
            </p:txBody>
          </p:sp>
          <p:sp>
            <p:nvSpPr>
              <p:cNvPr id="53" name="TextBox 52">
                <a:extLst>
                  <a:ext uri="{FF2B5EF4-FFF2-40B4-BE49-F238E27FC236}">
                    <a16:creationId xmlns:a16="http://schemas.microsoft.com/office/drawing/2014/main" id="{AECDC51F-89BE-4CDE-8895-8067E59DC3F5}"/>
                  </a:ext>
                </a:extLst>
              </p:cNvPr>
              <p:cNvSpPr txBox="1"/>
              <p:nvPr/>
            </p:nvSpPr>
            <p:spPr>
              <a:xfrm>
                <a:off x="9140896" y="3143161"/>
                <a:ext cx="1508410" cy="306061"/>
              </a:xfrm>
              <a:prstGeom prst="rect">
                <a:avLst/>
              </a:prstGeom>
              <a:noFill/>
            </p:spPr>
            <p:txBody>
              <a:bodyPr wrap="square" rtlCol="0">
                <a:spAutoFit/>
              </a:bodyPr>
              <a:lstStyle/>
              <a:p>
                <a:r>
                  <a:rPr lang="en-AU" sz="1350" dirty="0">
                    <a:latin typeface="+mj-lt"/>
                  </a:rPr>
                  <a:t>Neutrals</a:t>
                </a:r>
              </a:p>
            </p:txBody>
          </p:sp>
        </p:grpSp>
      </p:grpSp>
      <p:sp>
        <p:nvSpPr>
          <p:cNvPr id="58" name="Rectangle 57">
            <a:extLst>
              <a:ext uri="{FF2B5EF4-FFF2-40B4-BE49-F238E27FC236}">
                <a16:creationId xmlns:a16="http://schemas.microsoft.com/office/drawing/2014/main" id="{F74059C9-919A-45A1-A03E-BEB36589E8E4}"/>
              </a:ext>
            </a:extLst>
          </p:cNvPr>
          <p:cNvSpPr/>
          <p:nvPr userDrawn="1"/>
        </p:nvSpPr>
        <p:spPr>
          <a:xfrm>
            <a:off x="240030" y="1077548"/>
            <a:ext cx="6637118" cy="253916"/>
          </a:xfrm>
          <a:prstGeom prst="rect">
            <a:avLst/>
          </a:prstGeom>
        </p:spPr>
        <p:txBody>
          <a:bodyPr wrap="square" lIns="0" tIns="0" rIns="0">
            <a:spAutoFit/>
          </a:bodyPr>
          <a:lstStyle/>
          <a:p>
            <a:pPr lvl="0"/>
            <a:r>
              <a:rPr lang="en-AU" sz="1350" b="1" dirty="0">
                <a:solidFill>
                  <a:schemeClr val="accent3"/>
                </a:solidFill>
                <a:latin typeface="+mn-lt"/>
                <a:cs typeface="JacobsChronos" pitchFamily="34" charset="0"/>
              </a:rPr>
              <a:t>Delete this slide before finalising your presentation</a:t>
            </a:r>
          </a:p>
        </p:txBody>
      </p:sp>
    </p:spTree>
    <p:extLst>
      <p:ext uri="{BB962C8B-B14F-4D97-AF65-F5344CB8AC3E}">
        <p14:creationId xmlns:p14="http://schemas.microsoft.com/office/powerpoint/2010/main" val="2795545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a:t>©Jacobs 2019</a:t>
            </a:r>
            <a:endParaRPr lang="en-AU" dirty="0"/>
          </a:p>
        </p:txBody>
      </p:sp>
      <p:sp>
        <p:nvSpPr>
          <p:cNvPr id="5" name="Rectangle 4">
            <a:extLst>
              <a:ext uri="{FF2B5EF4-FFF2-40B4-BE49-F238E27FC236}">
                <a16:creationId xmlns:a16="http://schemas.microsoft.com/office/drawing/2014/main" id="{52639E23-1F27-4E36-B4F2-15023129F80A}"/>
              </a:ext>
            </a:extLst>
          </p:cNvPr>
          <p:cNvSpPr/>
          <p:nvPr userDrawn="1"/>
        </p:nvSpPr>
        <p:spPr>
          <a:xfrm>
            <a:off x="240031" y="1135182"/>
            <a:ext cx="8641079" cy="461665"/>
          </a:xfrm>
          <a:prstGeom prst="rect">
            <a:avLst/>
          </a:prstGeom>
        </p:spPr>
        <p:txBody>
          <a:bodyPr wrap="square" lIns="0" tIns="0" rIns="0">
            <a:spAutoFit/>
          </a:bodyPr>
          <a:lstStyle/>
          <a:p>
            <a:pPr lvl="0"/>
            <a:r>
              <a:rPr lang="en-AU" sz="1350" b="1" dirty="0">
                <a:solidFill>
                  <a:schemeClr val="accent3"/>
                </a:solidFill>
                <a:latin typeface="+mn-lt"/>
                <a:cs typeface="JacobsChronos" pitchFamily="34" charset="0"/>
              </a:rPr>
              <a:t>This template uses the Jacobs Chronos font throughout. Make sure this font is installed on your computer before continuing. </a:t>
            </a:r>
          </a:p>
        </p:txBody>
      </p:sp>
      <p:sp>
        <p:nvSpPr>
          <p:cNvPr id="14" name="Rectangle 13">
            <a:extLst>
              <a:ext uri="{FF2B5EF4-FFF2-40B4-BE49-F238E27FC236}">
                <a16:creationId xmlns:a16="http://schemas.microsoft.com/office/drawing/2014/main" id="{D27E198F-65BB-4F16-AB43-9D090118E33B}"/>
              </a:ext>
            </a:extLst>
          </p:cNvPr>
          <p:cNvSpPr/>
          <p:nvPr userDrawn="1"/>
        </p:nvSpPr>
        <p:spPr>
          <a:xfrm>
            <a:off x="2522643" y="1803624"/>
            <a:ext cx="6469626" cy="789960"/>
          </a:xfrm>
          <a:prstGeom prst="rect">
            <a:avLst/>
          </a:prstGeom>
        </p:spPr>
        <p:txBody>
          <a:bodyPr wrap="square">
            <a:spAutoFit/>
          </a:bodyPr>
          <a:lstStyle/>
          <a:p>
            <a:pPr lvl="0">
              <a:spcAft>
                <a:spcPts val="225"/>
              </a:spcAft>
            </a:pPr>
            <a:r>
              <a:rPr lang="en-AU" sz="1050" b="1" kern="1200" cap="all" dirty="0">
                <a:solidFill>
                  <a:srgbClr val="0A7DFF"/>
                </a:solidFill>
                <a:latin typeface="+mn-lt"/>
                <a:ea typeface="+mn-ea"/>
                <a:cs typeface="JacobsChronos" pitchFamily="34" charset="0"/>
              </a:rPr>
              <a:t>*IMPORTANT – EMBED JACOBS CHRONOS WHEN SAVING YOUR PRESENTATION. </a:t>
            </a:r>
          </a:p>
          <a:p>
            <a:pPr lvl="0">
              <a:spcAft>
                <a:spcPts val="225"/>
              </a:spcAft>
            </a:pPr>
            <a:r>
              <a:rPr lang="en-AU" sz="1050" b="1" kern="1200" cap="none" baseline="0" dirty="0">
                <a:solidFill>
                  <a:schemeClr val="tx1"/>
                </a:solidFill>
                <a:latin typeface="+mn-lt"/>
                <a:ea typeface="+mn-ea"/>
                <a:cs typeface="JacobsChronos" pitchFamily="34" charset="0"/>
              </a:rPr>
              <a:t>Instructions</a:t>
            </a:r>
            <a:endParaRPr lang="en-AU" sz="900" b="1" kern="1200" cap="none" baseline="0" dirty="0">
              <a:solidFill>
                <a:schemeClr val="tx1"/>
              </a:solidFill>
              <a:latin typeface="+mn-lt"/>
              <a:ea typeface="+mn-ea"/>
              <a:cs typeface="JacobsChronos" pitchFamily="34" charset="0"/>
            </a:endParaRPr>
          </a:p>
          <a:p>
            <a:pPr lvl="0">
              <a:spcAft>
                <a:spcPts val="225"/>
              </a:spcAft>
            </a:pPr>
            <a:r>
              <a:rPr lang="en-AU" sz="1050" b="0" i="1" kern="1200" baseline="0" dirty="0">
                <a:solidFill>
                  <a:schemeClr val="tx1"/>
                </a:solidFill>
                <a:latin typeface="+mn-lt"/>
                <a:ea typeface="+mn-ea"/>
                <a:cs typeface="JacobsChronos" pitchFamily="34" charset="0"/>
              </a:rPr>
              <a:t>File &gt; Save As &gt; Browse </a:t>
            </a:r>
            <a:r>
              <a:rPr lang="en-AU" sz="1050" b="0" kern="1200" baseline="0" dirty="0">
                <a:solidFill>
                  <a:schemeClr val="tx1"/>
                </a:solidFill>
                <a:latin typeface="+mn-lt"/>
                <a:ea typeface="+mn-ea"/>
                <a:cs typeface="JacobsChronos" pitchFamily="34" charset="0"/>
              </a:rPr>
              <a:t>(choose area to save) &gt; Browse Window choose </a:t>
            </a:r>
            <a:r>
              <a:rPr lang="en-AU" sz="1050" b="0" i="1" kern="1200" baseline="0" dirty="0">
                <a:solidFill>
                  <a:schemeClr val="tx1"/>
                </a:solidFill>
                <a:latin typeface="+mn-lt"/>
                <a:ea typeface="+mn-ea"/>
                <a:cs typeface="JacobsChronos" pitchFamily="34" charset="0"/>
              </a:rPr>
              <a:t>Tools dropdown </a:t>
            </a:r>
            <a:r>
              <a:rPr lang="en-AU" sz="1050" b="0" kern="1200" baseline="0" dirty="0">
                <a:solidFill>
                  <a:schemeClr val="tx1"/>
                </a:solidFill>
                <a:latin typeface="+mn-lt"/>
                <a:ea typeface="+mn-ea"/>
                <a:cs typeface="JacobsChronos" pitchFamily="34" charset="0"/>
              </a:rPr>
              <a:t>next to the “Save” button &gt; </a:t>
            </a:r>
            <a:r>
              <a:rPr lang="en-AU" sz="1050" b="0" i="1" kern="1200" baseline="0" dirty="0">
                <a:solidFill>
                  <a:schemeClr val="tx1"/>
                </a:solidFill>
                <a:latin typeface="+mn-lt"/>
                <a:ea typeface="+mn-ea"/>
                <a:cs typeface="JacobsChronos" pitchFamily="34" charset="0"/>
              </a:rPr>
              <a:t>Save Options.  A new window will appear. Scroll to the bottom options and select as per below. </a:t>
            </a: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6717235" y="5559232"/>
            <a:ext cx="2163875" cy="461665"/>
          </a:xfrm>
          <a:prstGeom prst="rect">
            <a:avLst/>
          </a:prstGeom>
        </p:spPr>
        <p:txBody>
          <a:bodyPr wrap="square" lIns="0" tIns="0" rIns="0">
            <a:spAutoFit/>
          </a:bodyPr>
          <a:lstStyle/>
          <a:p>
            <a:pPr lvl="0" algn="r"/>
            <a:r>
              <a:rPr lang="en-AU" sz="135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151731" y="1803624"/>
            <a:ext cx="2260230" cy="2269852"/>
          </a:xfrm>
          <a:prstGeom prst="rect">
            <a:avLst/>
          </a:prstGeom>
        </p:spPr>
        <p:txBody>
          <a:bodyPr wrap="square">
            <a:spAutoFit/>
          </a:bodyPr>
          <a:lstStyle/>
          <a:p>
            <a:pPr lvl="0">
              <a:spcAft>
                <a:spcPts val="225"/>
              </a:spcAft>
            </a:pPr>
            <a:r>
              <a:rPr lang="en-AU" sz="1050" b="1" kern="1200" cap="all" baseline="0" dirty="0">
                <a:solidFill>
                  <a:srgbClr val="0A7DFF"/>
                </a:solidFill>
                <a:latin typeface="+mn-lt"/>
                <a:ea typeface="+mn-ea"/>
                <a:cs typeface="JacobsChronos" pitchFamily="34" charset="0"/>
              </a:rPr>
              <a:t>How do I check if I have the Jacobs </a:t>
            </a:r>
            <a:r>
              <a:rPr lang="en-AU" sz="1050" b="1" kern="1200" cap="all" baseline="0" dirty="0" err="1">
                <a:solidFill>
                  <a:srgbClr val="0A7DFF"/>
                </a:solidFill>
                <a:latin typeface="+mn-lt"/>
                <a:ea typeface="+mn-ea"/>
                <a:cs typeface="JacobsChronos" pitchFamily="34" charset="0"/>
              </a:rPr>
              <a:t>chronos</a:t>
            </a:r>
            <a:r>
              <a:rPr lang="en-AU" sz="1050" b="1" kern="1200" cap="all" baseline="0" dirty="0">
                <a:solidFill>
                  <a:srgbClr val="0A7DFF"/>
                </a:solidFill>
                <a:latin typeface="+mn-lt"/>
                <a:ea typeface="+mn-ea"/>
                <a:cs typeface="JacobsChronos" pitchFamily="34" charset="0"/>
              </a:rPr>
              <a:t> font? </a:t>
            </a:r>
            <a:endParaRPr lang="en-AU" sz="1050" b="0" kern="1200" baseline="0" dirty="0">
              <a:solidFill>
                <a:srgbClr val="0A7DFF"/>
              </a:solidFill>
              <a:latin typeface="+mn-lt"/>
              <a:ea typeface="+mn-ea"/>
              <a:cs typeface="JacobsChronos" pitchFamily="34" charset="0"/>
            </a:endParaRPr>
          </a:p>
          <a:p>
            <a:pPr marL="0" marR="0" lvl="0" indent="0" algn="l" defTabSz="685800" rtl="0" eaLnBrk="1" fontAlgn="auto" latinLnBrk="0" hangingPunct="1">
              <a:lnSpc>
                <a:spcPct val="100000"/>
              </a:lnSpc>
              <a:spcBef>
                <a:spcPts val="0"/>
              </a:spcBef>
              <a:spcAft>
                <a:spcPts val="225"/>
              </a:spcAft>
              <a:buClrTx/>
              <a:buSzTx/>
              <a:buFontTx/>
              <a:buNone/>
              <a:tabLst/>
              <a:defRPr/>
            </a:pPr>
            <a:r>
              <a:rPr lang="en-AU" sz="1050" b="0" kern="1200" baseline="0" dirty="0">
                <a:solidFill>
                  <a:schemeClr val="tx1"/>
                </a:solidFill>
                <a:latin typeface="+mn-lt"/>
                <a:ea typeface="+mn-ea"/>
                <a:cs typeface="JacobsChronos" pitchFamily="34" charset="0"/>
              </a:rPr>
              <a:t>The font will be deployed to all Jacobs machines around the 25</a:t>
            </a:r>
            <a:r>
              <a:rPr lang="en-AU" sz="1050" b="0" kern="1200" baseline="30000" dirty="0">
                <a:solidFill>
                  <a:schemeClr val="tx1"/>
                </a:solidFill>
                <a:latin typeface="+mn-lt"/>
                <a:ea typeface="+mn-ea"/>
                <a:cs typeface="JacobsChronos" pitchFamily="34" charset="0"/>
              </a:rPr>
              <a:t>th</a:t>
            </a:r>
            <a:r>
              <a:rPr lang="en-AU" sz="1050" b="0" kern="1200" baseline="0" dirty="0">
                <a:solidFill>
                  <a:schemeClr val="tx1"/>
                </a:solidFill>
                <a:latin typeface="+mn-lt"/>
                <a:ea typeface="+mn-ea"/>
                <a:cs typeface="JacobsChronos" pitchFamily="34" charset="0"/>
              </a:rPr>
              <a:t> November, 2019. To check that you have the font installed please go to: </a:t>
            </a:r>
            <a:r>
              <a:rPr lang="en-AU" sz="1050" b="1" kern="1200" baseline="0" dirty="0">
                <a:solidFill>
                  <a:schemeClr val="tx1"/>
                </a:solidFill>
                <a:latin typeface="+mn-lt"/>
                <a:ea typeface="+mn-ea"/>
                <a:cs typeface="JacobsChronos" pitchFamily="34" charset="0"/>
              </a:rPr>
              <a:t>Windows C Drive &gt; Windows &gt; Fonts</a:t>
            </a:r>
            <a:r>
              <a:rPr lang="en-AU" sz="1050" b="0" kern="1200" baseline="0" dirty="0">
                <a:solidFill>
                  <a:schemeClr val="tx1"/>
                </a:solidFill>
                <a:latin typeface="+mn-lt"/>
                <a:ea typeface="+mn-ea"/>
                <a:cs typeface="JacobsChronos" pitchFamily="34" charset="0"/>
              </a:rPr>
              <a:t>. The fonts will be listed alphabetically. If you do not see the font please raise a help desk ticket. </a:t>
            </a:r>
            <a:endParaRPr lang="en-AU" sz="1050" b="0" u="sng" kern="1200" baseline="0" dirty="0">
              <a:solidFill>
                <a:schemeClr val="tx1"/>
              </a:solidFill>
              <a:latin typeface="+mn-lt"/>
              <a:ea typeface="+mn-ea"/>
              <a:cs typeface="JacobsChronos" pitchFamily="34" charset="0"/>
            </a:endParaRP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p:txBody>
      </p:sp>
      <p:grpSp>
        <p:nvGrpSpPr>
          <p:cNvPr id="20" name="Group 19">
            <a:extLst>
              <a:ext uri="{FF2B5EF4-FFF2-40B4-BE49-F238E27FC236}">
                <a16:creationId xmlns:a16="http://schemas.microsoft.com/office/drawing/2014/main" id="{FF567D97-A6CC-4C97-A045-7104622393C3}"/>
              </a:ext>
            </a:extLst>
          </p:cNvPr>
          <p:cNvGrpSpPr/>
          <p:nvPr userDrawn="1"/>
        </p:nvGrpSpPr>
        <p:grpSpPr>
          <a:xfrm>
            <a:off x="2564289" y="2993599"/>
            <a:ext cx="2738391" cy="3681246"/>
            <a:chOff x="3419052" y="2993599"/>
            <a:chExt cx="3651188" cy="3681246"/>
          </a:xfrm>
        </p:grpSpPr>
        <p:pic>
          <p:nvPicPr>
            <p:cNvPr id="12" name="Picture 11">
              <a:extLst>
                <a:ext uri="{FF2B5EF4-FFF2-40B4-BE49-F238E27FC236}">
                  <a16:creationId xmlns:a16="http://schemas.microsoft.com/office/drawing/2014/main" id="{E057D1F0-0427-4B13-8792-1C4D967CC3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19052" y="2993599"/>
              <a:ext cx="3651188" cy="3522322"/>
            </a:xfrm>
            <a:prstGeom prst="rect">
              <a:avLst/>
            </a:prstGeom>
            <a:ln>
              <a:solidFill>
                <a:schemeClr val="tx1"/>
              </a:solidFill>
            </a:ln>
          </p:spPr>
        </p:pic>
        <p:sp>
          <p:nvSpPr>
            <p:cNvPr id="7" name="Oval 6">
              <a:extLst>
                <a:ext uri="{FF2B5EF4-FFF2-40B4-BE49-F238E27FC236}">
                  <a16:creationId xmlns:a16="http://schemas.microsoft.com/office/drawing/2014/main" id="{6EA606BF-810C-4EF6-8189-B9036EDA916D}"/>
                </a:ext>
              </a:extLst>
            </p:cNvPr>
            <p:cNvSpPr/>
            <p:nvPr userDrawn="1"/>
          </p:nvSpPr>
          <p:spPr>
            <a:xfrm>
              <a:off x="5244646" y="5643945"/>
              <a:ext cx="1529641"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38100">
                  <a:solidFill>
                    <a:schemeClr val="tx1"/>
                  </a:solidFill>
                </a:ln>
              </a:endParaRPr>
            </a:p>
          </p:txBody>
        </p:sp>
      </p:grpSp>
      <p:grpSp>
        <p:nvGrpSpPr>
          <p:cNvPr id="19" name="Group 18">
            <a:extLst>
              <a:ext uri="{FF2B5EF4-FFF2-40B4-BE49-F238E27FC236}">
                <a16:creationId xmlns:a16="http://schemas.microsoft.com/office/drawing/2014/main" id="{C9F6DC91-091F-42AE-99FD-B4B1E710F9C1}"/>
              </a:ext>
            </a:extLst>
          </p:cNvPr>
          <p:cNvGrpSpPr/>
          <p:nvPr userDrawn="1"/>
        </p:nvGrpSpPr>
        <p:grpSpPr>
          <a:xfrm>
            <a:off x="5302680" y="2989176"/>
            <a:ext cx="3689589" cy="1419723"/>
            <a:chOff x="7070240" y="2989176"/>
            <a:chExt cx="4919452" cy="1419723"/>
          </a:xfrm>
        </p:grpSpPr>
        <p:pic>
          <p:nvPicPr>
            <p:cNvPr id="15" name="Picture 14">
              <a:extLst>
                <a:ext uri="{FF2B5EF4-FFF2-40B4-BE49-F238E27FC236}">
                  <a16:creationId xmlns:a16="http://schemas.microsoft.com/office/drawing/2014/main" id="{6629F0D3-94BF-45BB-AD3B-465F0DB8B551}"/>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765" t="-1" r="16967" b="-2873"/>
            <a:stretch/>
          </p:blipFill>
          <p:spPr>
            <a:xfrm>
              <a:off x="7237692" y="3004899"/>
              <a:ext cx="4752000" cy="1404000"/>
            </a:xfrm>
            <a:prstGeom prst="rect">
              <a:avLst/>
            </a:prstGeom>
            <a:ln>
              <a:solidFill>
                <a:schemeClr val="tx1"/>
              </a:solidFill>
            </a:ln>
          </p:spPr>
        </p:pic>
        <p:sp>
          <p:nvSpPr>
            <p:cNvPr id="18" name="Oval 17">
              <a:extLst>
                <a:ext uri="{FF2B5EF4-FFF2-40B4-BE49-F238E27FC236}">
                  <a16:creationId xmlns:a16="http://schemas.microsoft.com/office/drawing/2014/main" id="{4D01BE43-9C0C-45E4-B262-DE6DE55123FC}"/>
                </a:ext>
              </a:extLst>
            </p:cNvPr>
            <p:cNvSpPr/>
            <p:nvPr userDrawn="1"/>
          </p:nvSpPr>
          <p:spPr>
            <a:xfrm>
              <a:off x="7070240" y="2989176"/>
              <a:ext cx="2317338"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38100">
                  <a:solidFill>
                    <a:schemeClr val="tx1"/>
                  </a:solidFill>
                </a:ln>
              </a:endParaRPr>
            </a:p>
          </p:txBody>
        </p:sp>
      </p:grpSp>
      <p:grpSp>
        <p:nvGrpSpPr>
          <p:cNvPr id="21" name="Group 20">
            <a:extLst>
              <a:ext uri="{FF2B5EF4-FFF2-40B4-BE49-F238E27FC236}">
                <a16:creationId xmlns:a16="http://schemas.microsoft.com/office/drawing/2014/main" id="{067530DA-7EAC-4DA8-9C35-896F97E7EB55}"/>
              </a:ext>
            </a:extLst>
          </p:cNvPr>
          <p:cNvGrpSpPr/>
          <p:nvPr userDrawn="1"/>
        </p:nvGrpSpPr>
        <p:grpSpPr>
          <a:xfrm>
            <a:off x="240030" y="5440835"/>
            <a:ext cx="1952598" cy="1075086"/>
            <a:chOff x="-87514" y="4770207"/>
            <a:chExt cx="2636870" cy="934222"/>
          </a:xfrm>
        </p:grpSpPr>
        <p:pic>
          <p:nvPicPr>
            <p:cNvPr id="22" name="Picture 21">
              <a:extLst>
                <a:ext uri="{FF2B5EF4-FFF2-40B4-BE49-F238E27FC236}">
                  <a16:creationId xmlns:a16="http://schemas.microsoft.com/office/drawing/2014/main" id="{FA6F99AA-5025-4837-97D7-4E017DA5DD6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14" y="4770207"/>
              <a:ext cx="2636870" cy="912282"/>
            </a:xfrm>
            <a:prstGeom prst="rect">
              <a:avLst/>
            </a:prstGeom>
          </p:spPr>
        </p:pic>
        <p:sp>
          <p:nvSpPr>
            <p:cNvPr id="23" name="Oval 22">
              <a:extLst>
                <a:ext uri="{FF2B5EF4-FFF2-40B4-BE49-F238E27FC236}">
                  <a16:creationId xmlns:a16="http://schemas.microsoft.com/office/drawing/2014/main" id="{CC96DCC2-6D1A-483A-84B6-75864986FE5E}"/>
                </a:ext>
              </a:extLst>
            </p:cNvPr>
            <p:cNvSpPr/>
            <p:nvPr userDrawn="1"/>
          </p:nvSpPr>
          <p:spPr>
            <a:xfrm>
              <a:off x="1698498" y="5092412"/>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8CB035D5-B4FA-490B-9B04-C0891A5ABC2F}"/>
                </a:ext>
              </a:extLst>
            </p:cNvPr>
            <p:cNvSpPr/>
            <p:nvPr userDrawn="1"/>
          </p:nvSpPr>
          <p:spPr>
            <a:xfrm>
              <a:off x="230692" y="5102746"/>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 name="Rectangle 24">
            <a:extLst>
              <a:ext uri="{FF2B5EF4-FFF2-40B4-BE49-F238E27FC236}">
                <a16:creationId xmlns:a16="http://schemas.microsoft.com/office/drawing/2014/main" id="{19E8FB1B-BE2B-45E2-BC69-83A101D15792}"/>
              </a:ext>
            </a:extLst>
          </p:cNvPr>
          <p:cNvSpPr/>
          <p:nvPr userDrawn="1"/>
        </p:nvSpPr>
        <p:spPr>
          <a:xfrm>
            <a:off x="158931" y="4158281"/>
            <a:ext cx="2260230" cy="1138773"/>
          </a:xfrm>
          <a:prstGeom prst="rect">
            <a:avLst/>
          </a:prstGeom>
        </p:spPr>
        <p:txBody>
          <a:bodyPr wrap="square">
            <a:spAutoFit/>
          </a:bodyPr>
          <a:lstStyle/>
          <a:p>
            <a:pPr lvl="0">
              <a:spcAft>
                <a:spcPts val="225"/>
              </a:spcAft>
            </a:pPr>
            <a:r>
              <a:rPr lang="en-AU" sz="1050" b="1" kern="1200" cap="all" dirty="0">
                <a:solidFill>
                  <a:srgbClr val="0A7DFF"/>
                </a:solidFill>
                <a:latin typeface="+mn-lt"/>
                <a:ea typeface="+mn-ea"/>
                <a:cs typeface="JacobsChronos" pitchFamily="34" charset="0"/>
              </a:rPr>
              <a:t>Pasting content</a:t>
            </a:r>
            <a:endParaRPr lang="en-AU" sz="1050" b="0" kern="1200" baseline="0" dirty="0">
              <a:solidFill>
                <a:srgbClr val="0A7DFF"/>
              </a:solidFill>
              <a:latin typeface="+mn-lt"/>
              <a:ea typeface="+mn-ea"/>
              <a:cs typeface="JacobsChronos" pitchFamily="34" charset="0"/>
            </a:endParaRPr>
          </a:p>
          <a:p>
            <a:pPr marL="128588" lvl="0" indent="-128588">
              <a:spcAft>
                <a:spcPts val="225"/>
              </a:spcAft>
              <a:buFont typeface="Wingdings" panose="05000000000000000000" pitchFamily="2" charset="2"/>
              <a:buChar char="§"/>
            </a:pPr>
            <a:r>
              <a:rPr lang="en-AU" sz="1050" b="0" kern="1200" baseline="0" dirty="0">
                <a:solidFill>
                  <a:schemeClr val="tx1"/>
                </a:solidFill>
                <a:latin typeface="+mn-lt"/>
                <a:ea typeface="+mn-ea"/>
                <a:cs typeface="JacobsChronos" pitchFamily="34" charset="0"/>
              </a:rPr>
              <a:t>When pasting content from other presentations, always use: </a:t>
            </a:r>
          </a:p>
          <a:p>
            <a:pPr marL="135000" lvl="0" indent="-135000">
              <a:spcAft>
                <a:spcPts val="225"/>
              </a:spcAft>
              <a:buFont typeface="Wingdings" panose="05000000000000000000" pitchFamily="2" charset="2"/>
              <a:buChar char="§"/>
            </a:pPr>
            <a:r>
              <a:rPr lang="en-AU" sz="1050" b="0" kern="1200" baseline="0" dirty="0">
                <a:solidFill>
                  <a:schemeClr val="tx1"/>
                </a:solidFill>
                <a:latin typeface="+mn-lt"/>
                <a:ea typeface="+mn-ea"/>
                <a:cs typeface="JacobsChronos" pitchFamily="34" charset="0"/>
              </a:rPr>
              <a:t>Paste Options: Use destination theme, or Keep text only</a:t>
            </a: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2264733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3" name="Rectangle 12">
            <a:extLst>
              <a:ext uri="{FF2B5EF4-FFF2-40B4-BE49-F238E27FC236}">
                <a16:creationId xmlns:a16="http://schemas.microsoft.com/office/drawing/2014/main" id="{8C2B99CB-6380-431A-B1EE-BEF40275E9A4}"/>
              </a:ext>
            </a:extLst>
          </p:cNvPr>
          <p:cNvSpPr/>
          <p:nvPr userDrawn="1"/>
        </p:nvSpPr>
        <p:spPr>
          <a:xfrm>
            <a:off x="162757" y="1546729"/>
            <a:ext cx="4189499" cy="1377300"/>
          </a:xfrm>
          <a:prstGeom prst="rect">
            <a:avLst/>
          </a:prstGeom>
        </p:spPr>
        <p:txBody>
          <a:bodyPr wrap="square">
            <a:spAutoFit/>
          </a:bodyPr>
          <a:lstStyle/>
          <a:p>
            <a:pPr lvl="0">
              <a:spcAft>
                <a:spcPts val="225"/>
              </a:spcAft>
            </a:pPr>
            <a:r>
              <a:rPr lang="en-AU" sz="1050" b="1" kern="1200" cap="all" baseline="0" dirty="0">
                <a:solidFill>
                  <a:srgbClr val="0A7DFF"/>
                </a:solidFill>
                <a:latin typeface="+mn-lt"/>
                <a:ea typeface="+mn-ea"/>
                <a:cs typeface="JacobsChronos" pitchFamily="34" charset="0"/>
              </a:rPr>
              <a:t>HOW TO CHOSE YOUR LAYOUT OPTION</a:t>
            </a:r>
          </a:p>
          <a:p>
            <a:pPr marL="128588" lvl="0" indent="-128588">
              <a:spcAft>
                <a:spcPts val="225"/>
              </a:spcAft>
              <a:buFont typeface="Wingdings" panose="05000000000000000000" pitchFamily="2" charset="2"/>
              <a:buChar char="§"/>
            </a:pPr>
            <a:r>
              <a:rPr lang="en-AU" sz="1050" b="1" kern="1200" baseline="0" dirty="0">
                <a:solidFill>
                  <a:schemeClr val="tx1"/>
                </a:solidFill>
                <a:latin typeface="+mn-lt"/>
                <a:ea typeface="+mn-ea"/>
                <a:cs typeface="JacobsChronos" pitchFamily="34" charset="0"/>
              </a:rPr>
              <a:t>Right click </a:t>
            </a:r>
            <a:r>
              <a:rPr lang="en-AU" sz="1050" b="0" kern="1200" baseline="0" dirty="0">
                <a:solidFill>
                  <a:schemeClr val="tx1"/>
                </a:solidFill>
                <a:latin typeface="+mn-lt"/>
                <a:ea typeface="+mn-ea"/>
                <a:cs typeface="JacobsChronos" pitchFamily="34" charset="0"/>
              </a:rPr>
              <a:t>an existing slide in the side bar menu.</a:t>
            </a:r>
          </a:p>
          <a:p>
            <a:pPr marL="128588" lvl="0" indent="-128588">
              <a:spcAft>
                <a:spcPts val="225"/>
              </a:spcAft>
              <a:buFont typeface="Wingdings" panose="05000000000000000000" pitchFamily="2" charset="2"/>
              <a:buChar char="§"/>
            </a:pPr>
            <a:r>
              <a:rPr lang="en-AU" sz="1050" b="1" kern="1200" baseline="0" dirty="0">
                <a:solidFill>
                  <a:schemeClr val="tx1"/>
                </a:solidFill>
                <a:latin typeface="+mn-lt"/>
                <a:ea typeface="+mn-ea"/>
                <a:cs typeface="JacobsChronos" pitchFamily="34" charset="0"/>
              </a:rPr>
              <a:t>Choose </a:t>
            </a:r>
            <a:r>
              <a:rPr lang="en-AU" sz="1050" b="1" i="1" kern="1200" baseline="0" dirty="0">
                <a:solidFill>
                  <a:schemeClr val="tx1"/>
                </a:solidFill>
                <a:latin typeface="+mn-lt"/>
                <a:ea typeface="+mn-ea"/>
                <a:cs typeface="JacobsChronos" pitchFamily="34" charset="0"/>
              </a:rPr>
              <a:t>Layout  </a:t>
            </a:r>
            <a:r>
              <a:rPr lang="en-AU" sz="1050" b="0" i="1" kern="1200" baseline="0" dirty="0">
                <a:solidFill>
                  <a:schemeClr val="tx1"/>
                </a:solidFill>
                <a:latin typeface="+mn-lt"/>
                <a:ea typeface="+mn-ea"/>
                <a:cs typeface="JacobsChronos" pitchFamily="34" charset="0"/>
              </a:rPr>
              <a:t>&gt;</a:t>
            </a:r>
            <a:r>
              <a:rPr lang="en-AU" sz="1050" b="0" kern="1200" baseline="0" dirty="0">
                <a:solidFill>
                  <a:schemeClr val="tx1"/>
                </a:solidFill>
                <a:latin typeface="+mn-lt"/>
                <a:ea typeface="+mn-ea"/>
                <a:cs typeface="JacobsChronos" pitchFamily="34" charset="0"/>
              </a:rPr>
              <a:t> select one of the various slide options.</a:t>
            </a: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a:p>
            <a:pPr lvl="0">
              <a:spcAft>
                <a:spcPts val="225"/>
              </a:spcAft>
            </a:pPr>
            <a:r>
              <a:rPr lang="en-AU" sz="1050" b="1" kern="1200" cap="all" dirty="0">
                <a:solidFill>
                  <a:srgbClr val="0A7DFF"/>
                </a:solidFill>
                <a:latin typeface="+mn-lt"/>
                <a:ea typeface="+mn-ea"/>
                <a:cs typeface="JacobsChronos" pitchFamily="34" charset="0"/>
              </a:rPr>
              <a:t> </a:t>
            </a:r>
            <a:endParaRPr lang="en-AU" sz="1050" b="0" kern="1200" baseline="0" dirty="0">
              <a:solidFill>
                <a:schemeClr val="tx1"/>
              </a:solidFill>
              <a:latin typeface="+mn-lt"/>
              <a:ea typeface="+mn-ea"/>
              <a:cs typeface="JacobsChronos" pitchFamily="34" charset="0"/>
            </a:endParaRP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240030" y="1129064"/>
            <a:ext cx="6637118" cy="253916"/>
          </a:xfrm>
          <a:prstGeom prst="rect">
            <a:avLst/>
          </a:prstGeom>
        </p:spPr>
        <p:txBody>
          <a:bodyPr wrap="square" lIns="0" tIns="0" rIns="0">
            <a:spAutoFit/>
          </a:bodyPr>
          <a:lstStyle/>
          <a:p>
            <a:pPr lvl="0"/>
            <a:r>
              <a:rPr lang="en-AU" sz="1350" b="1" dirty="0">
                <a:solidFill>
                  <a:schemeClr val="accent3"/>
                </a:solidFill>
                <a:latin typeface="+mn-lt"/>
                <a:cs typeface="JacobsChronos" pitchFamily="34" charset="0"/>
              </a:rPr>
              <a:t>Delete this slide before finalising your presentation</a:t>
            </a:r>
          </a:p>
        </p:txBody>
      </p:sp>
      <p:grpSp>
        <p:nvGrpSpPr>
          <p:cNvPr id="6" name="Group 5">
            <a:extLst>
              <a:ext uri="{FF2B5EF4-FFF2-40B4-BE49-F238E27FC236}">
                <a16:creationId xmlns:a16="http://schemas.microsoft.com/office/drawing/2014/main" id="{E1DBFCE7-3EA9-4FD3-97BE-CAB276DAB55C}"/>
              </a:ext>
            </a:extLst>
          </p:cNvPr>
          <p:cNvGrpSpPr/>
          <p:nvPr userDrawn="1"/>
        </p:nvGrpSpPr>
        <p:grpSpPr>
          <a:xfrm>
            <a:off x="240030" y="2451332"/>
            <a:ext cx="5169097" cy="3214999"/>
            <a:chOff x="320040" y="2451331"/>
            <a:chExt cx="7806529" cy="3476959"/>
          </a:xfrm>
        </p:grpSpPr>
        <p:pic>
          <p:nvPicPr>
            <p:cNvPr id="17" name="Picture 16">
              <a:extLst>
                <a:ext uri="{FF2B5EF4-FFF2-40B4-BE49-F238E27FC236}">
                  <a16:creationId xmlns:a16="http://schemas.microsoft.com/office/drawing/2014/main" id="{622472AD-D921-4EC0-9571-5FF4AF2BAA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0040" y="2451331"/>
              <a:ext cx="7806529" cy="3476959"/>
            </a:xfrm>
            <a:prstGeom prst="rect">
              <a:avLst/>
            </a:prstGeom>
          </p:spPr>
        </p:pic>
        <p:sp>
          <p:nvSpPr>
            <p:cNvPr id="18" name="Oval 17">
              <a:extLst>
                <a:ext uri="{FF2B5EF4-FFF2-40B4-BE49-F238E27FC236}">
                  <a16:creationId xmlns:a16="http://schemas.microsoft.com/office/drawing/2014/main" id="{10177005-6381-4648-9FBB-27BCC485B8E1}"/>
                </a:ext>
              </a:extLst>
            </p:cNvPr>
            <p:cNvSpPr/>
            <p:nvPr userDrawn="1"/>
          </p:nvSpPr>
          <p:spPr>
            <a:xfrm>
              <a:off x="1011561" y="4899897"/>
              <a:ext cx="1190725" cy="3200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Rectangle 13">
            <a:extLst>
              <a:ext uri="{FF2B5EF4-FFF2-40B4-BE49-F238E27FC236}">
                <a16:creationId xmlns:a16="http://schemas.microsoft.com/office/drawing/2014/main" id="{14754D65-DE03-42DC-8CC8-6EBFEEB74BD8}"/>
              </a:ext>
            </a:extLst>
          </p:cNvPr>
          <p:cNvSpPr/>
          <p:nvPr userDrawn="1"/>
        </p:nvSpPr>
        <p:spPr>
          <a:xfrm>
            <a:off x="5486401" y="1543345"/>
            <a:ext cx="3394709" cy="2508379"/>
          </a:xfrm>
          <a:prstGeom prst="rect">
            <a:avLst/>
          </a:prstGeom>
        </p:spPr>
        <p:txBody>
          <a:bodyPr wrap="square">
            <a:spAutoFit/>
          </a:bodyPr>
          <a:lstStyle/>
          <a:p>
            <a:pPr lvl="0">
              <a:spcAft>
                <a:spcPts val="225"/>
              </a:spcAft>
            </a:pPr>
            <a:r>
              <a:rPr lang="en-AU" sz="1050" b="1" kern="1200" cap="all" baseline="0" dirty="0">
                <a:solidFill>
                  <a:srgbClr val="0A7DFF"/>
                </a:solidFill>
                <a:latin typeface="+mn-lt"/>
                <a:ea typeface="+mn-ea"/>
                <a:cs typeface="JacobsChronos" pitchFamily="34" charset="0"/>
              </a:rPr>
              <a:t>How to “color theme” your presentation</a:t>
            </a:r>
          </a:p>
          <a:p>
            <a:pPr marL="128588" lvl="0" indent="-128588">
              <a:spcAft>
                <a:spcPts val="225"/>
              </a:spcAft>
              <a:buFont typeface="Wingdings" panose="05000000000000000000" pitchFamily="2" charset="2"/>
              <a:buChar char="§"/>
            </a:pPr>
            <a:r>
              <a:rPr lang="en-AU" sz="1050" b="0" kern="1200" baseline="0" dirty="0">
                <a:solidFill>
                  <a:schemeClr val="tx1"/>
                </a:solidFill>
                <a:latin typeface="+mn-lt"/>
                <a:ea typeface="+mn-ea"/>
                <a:cs typeface="JacobsChronos" pitchFamily="34" charset="0"/>
              </a:rPr>
              <a:t>We have 5 color themes throughout the template and </a:t>
            </a:r>
            <a:r>
              <a:rPr lang="en-AU" sz="1050" b="1" kern="1200" baseline="0" dirty="0">
                <a:solidFill>
                  <a:schemeClr val="tx1"/>
                </a:solidFill>
                <a:latin typeface="+mn-lt"/>
                <a:ea typeface="+mn-ea"/>
                <a:cs typeface="JacobsChronos" pitchFamily="34" charset="0"/>
              </a:rPr>
              <a:t>recommend</a:t>
            </a:r>
            <a:r>
              <a:rPr lang="en-AU" sz="1050" b="0" kern="1200" baseline="0" dirty="0">
                <a:solidFill>
                  <a:schemeClr val="tx1"/>
                </a:solidFill>
                <a:latin typeface="+mn-lt"/>
                <a:ea typeface="+mn-ea"/>
                <a:cs typeface="JacobsChronos" pitchFamily="34" charset="0"/>
              </a:rPr>
              <a:t> you use a different color theme per section.</a:t>
            </a:r>
          </a:p>
          <a:p>
            <a:pPr marL="128588" lvl="0" indent="-128588">
              <a:spcAft>
                <a:spcPts val="225"/>
              </a:spcAft>
              <a:buFont typeface="Wingdings" panose="05000000000000000000" pitchFamily="2" charset="2"/>
              <a:buChar char="§"/>
            </a:pPr>
            <a:r>
              <a:rPr lang="en-AU" sz="1050" b="0" kern="1200" baseline="0" dirty="0">
                <a:solidFill>
                  <a:schemeClr val="tx1"/>
                </a:solidFill>
                <a:latin typeface="+mn-lt"/>
                <a:ea typeface="+mn-ea"/>
                <a:cs typeface="JacobsChronos" pitchFamily="34" charset="0"/>
              </a:rPr>
              <a:t>Our themes are: Blue, Purple, Red, Yellow &amp; Green. There are various layout options for each that you can use for each section. </a:t>
            </a:r>
          </a:p>
          <a:p>
            <a:pPr marL="128588" lvl="0" indent="-128588">
              <a:spcAft>
                <a:spcPts val="225"/>
              </a:spcAft>
              <a:buFont typeface="Wingdings" panose="05000000000000000000" pitchFamily="2" charset="2"/>
              <a:buChar char="§"/>
            </a:pPr>
            <a:r>
              <a:rPr lang="en-AU" sz="1050" b="0" kern="1200" baseline="0" dirty="0">
                <a:solidFill>
                  <a:schemeClr val="tx1"/>
                </a:solidFill>
                <a:latin typeface="+mn-lt"/>
                <a:ea typeface="+mn-ea"/>
                <a:cs typeface="JacobsChronos" pitchFamily="34" charset="0"/>
              </a:rPr>
              <a:t>For example presentations please see: </a:t>
            </a:r>
            <a:r>
              <a:rPr lang="en-AU" sz="1050" b="0" u="sng" kern="1200" baseline="0" dirty="0">
                <a:solidFill>
                  <a:schemeClr val="tx1"/>
                </a:solidFill>
                <a:latin typeface="+mn-lt"/>
                <a:ea typeface="+mn-ea"/>
                <a:cs typeface="JacobsChronos" pitchFamily="34" charset="0"/>
                <a:hlinkClick r:id="rId3"/>
              </a:rPr>
              <a:t>JacobsConnect &gt; Company &gt; Brand Central &gt; Document Templates &gt; Content &gt; Example PowerPoint Presentations &gt;</a:t>
            </a:r>
            <a:endParaRPr lang="en-AU" sz="1050" b="0" u="sng" kern="1200" baseline="0" dirty="0">
              <a:solidFill>
                <a:schemeClr val="tx1"/>
              </a:solidFill>
              <a:latin typeface="+mn-lt"/>
              <a:ea typeface="+mn-ea"/>
              <a:cs typeface="JacobsChronos" pitchFamily="34" charset="0"/>
            </a:endParaRP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a:p>
            <a:pPr lvl="0">
              <a:spcAft>
                <a:spcPts val="225"/>
              </a:spcAft>
            </a:pPr>
            <a:r>
              <a:rPr lang="en-AU" sz="1050" b="1" kern="1200" cap="all" dirty="0">
                <a:solidFill>
                  <a:srgbClr val="0A7DFF"/>
                </a:solidFill>
                <a:latin typeface="+mn-lt"/>
                <a:ea typeface="+mn-ea"/>
                <a:cs typeface="JacobsChronos" pitchFamily="34" charset="0"/>
              </a:rPr>
              <a:t> </a:t>
            </a:r>
            <a:endParaRPr lang="en-AU" sz="1050" b="0" kern="1200" baseline="0" dirty="0">
              <a:solidFill>
                <a:schemeClr val="tx1"/>
              </a:solidFill>
              <a:latin typeface="+mn-lt"/>
              <a:ea typeface="+mn-ea"/>
              <a:cs typeface="JacobsChronos" pitchFamily="34" charset="0"/>
            </a:endParaRP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375961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240030" y="1129064"/>
            <a:ext cx="6637118" cy="253916"/>
          </a:xfrm>
          <a:prstGeom prst="rect">
            <a:avLst/>
          </a:prstGeom>
        </p:spPr>
        <p:txBody>
          <a:bodyPr wrap="square" lIns="0" tIns="0" rIns="0">
            <a:spAutoFit/>
          </a:bodyPr>
          <a:lstStyle/>
          <a:p>
            <a:pPr lvl="0"/>
            <a:r>
              <a:rPr lang="en-AU" sz="135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152509" y="1665756"/>
            <a:ext cx="8641080" cy="977191"/>
          </a:xfrm>
          <a:prstGeom prst="rect">
            <a:avLst/>
          </a:prstGeom>
        </p:spPr>
        <p:txBody>
          <a:bodyPr wrap="square">
            <a:spAutoFit/>
          </a:bodyPr>
          <a:lstStyle/>
          <a:p>
            <a:pPr lvl="0">
              <a:spcAft>
                <a:spcPts val="225"/>
              </a:spcAft>
            </a:pPr>
            <a:r>
              <a:rPr lang="en-AU" sz="1050" b="1" kern="1200" cap="all" baseline="0" dirty="0">
                <a:solidFill>
                  <a:srgbClr val="0A7DFF"/>
                </a:solidFill>
                <a:latin typeface="+mn-lt"/>
                <a:ea typeface="+mn-ea"/>
                <a:cs typeface="JacobsChronos" pitchFamily="34" charset="0"/>
              </a:rPr>
              <a:t>Guidelines on using the new Jacobs template</a:t>
            </a:r>
            <a:endParaRPr lang="en-AU" sz="1050" b="0" kern="1200" baseline="0" dirty="0">
              <a:solidFill>
                <a:srgbClr val="0A7DFF"/>
              </a:solidFill>
              <a:latin typeface="+mn-lt"/>
              <a:ea typeface="+mn-ea"/>
              <a:cs typeface="JacobsChronos" pitchFamily="34" charset="0"/>
            </a:endParaRPr>
          </a:p>
          <a:p>
            <a:pPr marL="128588" marR="0" lvl="0" indent="-128588" algn="l" defTabSz="685800" rtl="0" eaLnBrk="1" fontAlgn="auto" latinLnBrk="0" hangingPunct="1">
              <a:lnSpc>
                <a:spcPct val="100000"/>
              </a:lnSpc>
              <a:spcBef>
                <a:spcPts val="0"/>
              </a:spcBef>
              <a:spcAft>
                <a:spcPts val="225"/>
              </a:spcAft>
              <a:buClrTx/>
              <a:buSzTx/>
              <a:buFont typeface="Wingdings" panose="05000000000000000000" pitchFamily="2" charset="2"/>
              <a:buChar char="§"/>
              <a:tabLst/>
              <a:defRPr/>
            </a:pPr>
            <a:r>
              <a:rPr lang="en-AU" sz="1050" b="0" kern="1200" baseline="0" dirty="0">
                <a:solidFill>
                  <a:schemeClr val="tx1"/>
                </a:solidFill>
                <a:latin typeface="+mn-lt"/>
                <a:ea typeface="+mn-ea"/>
                <a:cs typeface="JacobsChronos" pitchFamily="34" charset="0"/>
              </a:rPr>
              <a:t>For more comprehensive instructions on how to use this template please go to: </a:t>
            </a:r>
            <a:br>
              <a:rPr lang="en-AU" sz="1050" b="0" kern="1200" baseline="0" dirty="0">
                <a:solidFill>
                  <a:schemeClr val="tx1"/>
                </a:solidFill>
                <a:latin typeface="+mn-lt"/>
                <a:ea typeface="+mn-ea"/>
                <a:cs typeface="JacobsChronos" pitchFamily="34" charset="0"/>
              </a:rPr>
            </a:br>
            <a:r>
              <a:rPr lang="en-AU" sz="1050" b="0" u="sng" kern="1200" baseline="0" dirty="0">
                <a:solidFill>
                  <a:schemeClr val="tx1"/>
                </a:solidFill>
                <a:latin typeface="+mn-lt"/>
                <a:ea typeface="+mn-ea"/>
                <a:cs typeface="JacobsChronos" pitchFamily="34" charset="0"/>
                <a:hlinkClick r:id="rId2"/>
              </a:rPr>
              <a:t>JacobsConnect &gt; Company &gt; Brand Central &gt; Document Templates &gt; Content &gt; PowerPoint Instructions</a:t>
            </a:r>
            <a:endParaRPr lang="en-AU" sz="1050" b="0" u="sng" kern="1200" baseline="0" dirty="0">
              <a:solidFill>
                <a:schemeClr val="tx1"/>
              </a:solidFill>
              <a:latin typeface="+mn-lt"/>
              <a:ea typeface="+mn-ea"/>
              <a:cs typeface="JacobsChronos" pitchFamily="34" charset="0"/>
            </a:endParaRP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a:p>
            <a:pPr marL="128588" lvl="0" indent="-128588">
              <a:spcAft>
                <a:spcPts val="225"/>
              </a:spcAft>
              <a:buFont typeface="Wingdings" panose="05000000000000000000" pitchFamily="2" charset="2"/>
              <a:buChar char="§"/>
            </a:pPr>
            <a:endParaRPr lang="en-AU" sz="105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1231983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320-1B92-4877-9ED2-0920B6F3509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3D9993-F679-40EC-97D3-597F79C7051F}"/>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BE6C2C7B-4695-4DBD-BC4A-95D6AF7465A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767269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806334" y="1"/>
            <a:ext cx="8335283" cy="6242857"/>
            <a:chOff x="1572014" y="0"/>
            <a:chExt cx="10616811"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2014" y="1107030"/>
              <a:ext cx="10607039"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1666533" y="1568547"/>
            <a:ext cx="4800600" cy="1371600"/>
          </a:xfrm>
          <a:prstGeom prst="rect">
            <a:avLst/>
          </a:prstGeom>
        </p:spPr>
        <p:txBody>
          <a:bodyPr anchor="b"/>
          <a:lstStyle>
            <a:lvl1pPr algn="l">
              <a:defRPr sz="315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1666533" y="3343464"/>
            <a:ext cx="4800600" cy="1097280"/>
          </a:xfrm>
          <a:prstGeom prst="rect">
            <a:avLst/>
          </a:prstGeom>
        </p:spPr>
        <p:txBody>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  </a:t>
            </a:r>
          </a:p>
        </p:txBody>
      </p:sp>
    </p:spTree>
    <p:extLst>
      <p:ext uri="{BB962C8B-B14F-4D97-AF65-F5344CB8AC3E}">
        <p14:creationId xmlns:p14="http://schemas.microsoft.com/office/powerpoint/2010/main" val="3605302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5434" y="1107031"/>
            <a:ext cx="8286183" cy="5127514"/>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855434" y="1"/>
            <a:ext cx="8286185" cy="1165229"/>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1666533" y="1568547"/>
            <a:ext cx="4800600" cy="1371600"/>
          </a:xfrm>
          <a:prstGeom prst="rect">
            <a:avLst/>
          </a:prstGeom>
        </p:spPr>
        <p:txBody>
          <a:bodyPr anchor="b"/>
          <a:lstStyle>
            <a:lvl1pPr algn="l">
              <a:defRPr sz="315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1666533" y="3343464"/>
            <a:ext cx="4800600" cy="1097280"/>
          </a:xfrm>
          <a:prstGeom prst="rect">
            <a:avLst/>
          </a:prstGeom>
        </p:spPr>
        <p:txBody>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  </a:t>
            </a:r>
          </a:p>
        </p:txBody>
      </p:sp>
    </p:spTree>
    <p:extLst>
      <p:ext uri="{BB962C8B-B14F-4D97-AF65-F5344CB8AC3E}">
        <p14:creationId xmlns:p14="http://schemas.microsoft.com/office/powerpoint/2010/main" val="109309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8A5FE3-041D-4DF1-B3E5-F60473968D3C}"/>
              </a:ext>
            </a:extLst>
          </p:cNvPr>
          <p:cNvGrpSpPr/>
          <p:nvPr userDrawn="1"/>
        </p:nvGrpSpPr>
        <p:grpSpPr>
          <a:xfrm>
            <a:off x="700" y="0"/>
            <a:ext cx="9140919" cy="6858000"/>
            <a:chOff x="933" y="0"/>
            <a:chExt cx="12187892" cy="6858000"/>
          </a:xfrm>
        </p:grpSpPr>
        <p:pic>
          <p:nvPicPr>
            <p:cNvPr id="4" name="Picture 3">
              <a:extLst>
                <a:ext uri="{FF2B5EF4-FFF2-40B4-BE49-F238E27FC236}">
                  <a16:creationId xmlns:a16="http://schemas.microsoft.com/office/drawing/2014/main" id="{CEDCEBB1-A3AA-4CA0-9BA6-56BB5D5F676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3" y="57"/>
              <a:ext cx="8873910" cy="6857943"/>
            </a:xfrm>
            <a:prstGeom prst="rect">
              <a:avLst/>
            </a:prstGeom>
          </p:spPr>
        </p:pic>
        <p:sp>
          <p:nvSpPr>
            <p:cNvPr id="5" name="Rectangle 4">
              <a:extLst>
                <a:ext uri="{FF2B5EF4-FFF2-40B4-BE49-F238E27FC236}">
                  <a16:creationId xmlns:a16="http://schemas.microsoft.com/office/drawing/2014/main" id="{62177EF2-5F7A-4B2E-94B0-CC9D5F19230B}"/>
                </a:ext>
              </a:extLst>
            </p:cNvPr>
            <p:cNvSpPr/>
            <p:nvPr userDrawn="1"/>
          </p:nvSpPr>
          <p:spPr>
            <a:xfrm>
              <a:off x="8869680" y="0"/>
              <a:ext cx="30632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Rectangle 5">
              <a:extLst>
                <a:ext uri="{FF2B5EF4-FFF2-40B4-BE49-F238E27FC236}">
                  <a16:creationId xmlns:a16="http://schemas.microsoft.com/office/drawing/2014/main" id="{71A9399C-8515-47D8-BEDD-574E57E61CA5}"/>
                </a:ext>
              </a:extLst>
            </p:cNvPr>
            <p:cNvSpPr/>
            <p:nvPr userDrawn="1"/>
          </p:nvSpPr>
          <p:spPr>
            <a:xfrm>
              <a:off x="11887073" y="0"/>
              <a:ext cx="301752" cy="68580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 name="Title 1">
            <a:extLst>
              <a:ext uri="{FF2B5EF4-FFF2-40B4-BE49-F238E27FC236}">
                <a16:creationId xmlns:a16="http://schemas.microsoft.com/office/drawing/2014/main" id="{C8D1B57D-1C69-46B6-890A-AA019A190A99}"/>
              </a:ext>
            </a:extLst>
          </p:cNvPr>
          <p:cNvSpPr>
            <a:spLocks noGrp="1"/>
          </p:cNvSpPr>
          <p:nvPr>
            <p:ph type="ctrTitle" hasCustomPrompt="1"/>
          </p:nvPr>
        </p:nvSpPr>
        <p:spPr>
          <a:xfrm>
            <a:off x="480061" y="2465828"/>
            <a:ext cx="5980271" cy="1371600"/>
          </a:xfrm>
          <a:prstGeom prst="rect">
            <a:avLst/>
          </a:prstGeom>
        </p:spPr>
        <p:txBody>
          <a:bodyPr anchor="b"/>
          <a:lstStyle>
            <a:lvl1pPr algn="l">
              <a:defRPr sz="3200">
                <a:solidFill>
                  <a:schemeClr val="bg1"/>
                </a:solidFill>
              </a:defRPr>
            </a:lvl1pPr>
          </a:lstStyle>
          <a:p>
            <a:r>
              <a:rPr lang="en-US" dirty="0"/>
              <a:t>Section/divider title, 32pt bold,</a:t>
            </a:r>
            <a:br>
              <a:rPr lang="en-US" dirty="0"/>
            </a:br>
            <a:r>
              <a:rPr lang="en-US" dirty="0"/>
              <a:t>two line limit</a:t>
            </a:r>
          </a:p>
        </p:txBody>
      </p:sp>
      <p:sp>
        <p:nvSpPr>
          <p:cNvPr id="8" name="Subtitle 2">
            <a:extLst>
              <a:ext uri="{FF2B5EF4-FFF2-40B4-BE49-F238E27FC236}">
                <a16:creationId xmlns:a16="http://schemas.microsoft.com/office/drawing/2014/main" id="{E8BEEFC3-DF49-43BC-9F9B-9ABACC205F9E}"/>
              </a:ext>
            </a:extLst>
          </p:cNvPr>
          <p:cNvSpPr>
            <a:spLocks noGrp="1"/>
          </p:cNvSpPr>
          <p:nvPr>
            <p:ph type="subTitle" idx="1" hasCustomPrompt="1"/>
          </p:nvPr>
        </p:nvSpPr>
        <p:spPr>
          <a:xfrm>
            <a:off x="480060" y="4218669"/>
            <a:ext cx="5980271" cy="618270"/>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159124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822960" y="1"/>
            <a:ext cx="8318658" cy="6234544"/>
            <a:chOff x="1570193" y="0"/>
            <a:chExt cx="10618632"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3" y="1107030"/>
              <a:ext cx="10607039"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1666533" y="1568547"/>
            <a:ext cx="4800600" cy="1371600"/>
          </a:xfrm>
          <a:prstGeom prst="rect">
            <a:avLst/>
          </a:prstGeom>
        </p:spPr>
        <p:txBody>
          <a:bodyPr anchor="b"/>
          <a:lstStyle>
            <a:lvl1pPr algn="l">
              <a:defRPr sz="315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1666533" y="3343464"/>
            <a:ext cx="4800600" cy="1097280"/>
          </a:xfrm>
          <a:prstGeom prst="rect">
            <a:avLst/>
          </a:prstGeom>
        </p:spPr>
        <p:txBody>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  </a:t>
            </a:r>
          </a:p>
        </p:txBody>
      </p:sp>
    </p:spTree>
    <p:extLst>
      <p:ext uri="{BB962C8B-B14F-4D97-AF65-F5344CB8AC3E}">
        <p14:creationId xmlns:p14="http://schemas.microsoft.com/office/powerpoint/2010/main" val="2086384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839585" y="1"/>
            <a:ext cx="8302034" cy="6242857"/>
            <a:chOff x="1570193" y="0"/>
            <a:chExt cx="10618632"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3" y="1107030"/>
              <a:ext cx="10607040"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1666533" y="3343464"/>
            <a:ext cx="4800600" cy="1097280"/>
          </a:xfrm>
          <a:prstGeom prst="rect">
            <a:avLst/>
          </a:prstGeom>
        </p:spPr>
        <p:txBody>
          <a:bodyPr/>
          <a:lstStyle>
            <a:lvl1pPr marL="0" indent="0" algn="l">
              <a:buNone/>
              <a:defRPr sz="21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1666533" y="1568547"/>
            <a:ext cx="4800600" cy="1371600"/>
          </a:xfrm>
          <a:prstGeom prst="rect">
            <a:avLst/>
          </a:prstGeom>
        </p:spPr>
        <p:txBody>
          <a:bodyPr anchor="b"/>
          <a:lstStyle>
            <a:lvl1pPr algn="l">
              <a:defRPr sz="3150">
                <a:solidFill>
                  <a:schemeClr val="tx1"/>
                </a:solidFill>
              </a:defRPr>
            </a:lvl1pPr>
          </a:lstStyle>
          <a:p>
            <a:r>
              <a:rPr lang="en-US" dirty="0"/>
              <a:t>Thank You</a:t>
            </a:r>
          </a:p>
        </p:txBody>
      </p:sp>
    </p:spTree>
    <p:extLst>
      <p:ext uri="{BB962C8B-B14F-4D97-AF65-F5344CB8AC3E}">
        <p14:creationId xmlns:p14="http://schemas.microsoft.com/office/powerpoint/2010/main" val="66801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831273" y="1"/>
            <a:ext cx="8310346" cy="6259483"/>
            <a:chOff x="1570193" y="0"/>
            <a:chExt cx="10618632"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3" y="1107030"/>
              <a:ext cx="10607040"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1666533" y="3343464"/>
            <a:ext cx="4800600" cy="1097280"/>
          </a:xfrm>
          <a:prstGeom prst="rect">
            <a:avLst/>
          </a:prstGeom>
        </p:spPr>
        <p:txBody>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1666533" y="1568547"/>
            <a:ext cx="4800600" cy="1371600"/>
          </a:xfrm>
          <a:prstGeom prst="rect">
            <a:avLst/>
          </a:prstGeom>
        </p:spPr>
        <p:txBody>
          <a:bodyPr anchor="b"/>
          <a:lstStyle>
            <a:lvl1pPr algn="l">
              <a:defRPr sz="3150">
                <a:solidFill>
                  <a:schemeClr val="bg1"/>
                </a:solidFill>
              </a:defRPr>
            </a:lvl1pPr>
          </a:lstStyle>
          <a:p>
            <a:r>
              <a:rPr lang="en-US" dirty="0"/>
              <a:t>Thank You</a:t>
            </a:r>
          </a:p>
        </p:txBody>
      </p:sp>
    </p:spTree>
    <p:extLst>
      <p:ext uri="{BB962C8B-B14F-4D97-AF65-F5344CB8AC3E}">
        <p14:creationId xmlns:p14="http://schemas.microsoft.com/office/powerpoint/2010/main" val="3075615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1913DD-454B-4F48-A6C1-484C008FA7DF}"/>
              </a:ext>
            </a:extLst>
          </p:cNvPr>
          <p:cNvSpPr/>
          <p:nvPr userDrawn="1"/>
        </p:nvSpPr>
        <p:spPr>
          <a:xfrm>
            <a:off x="6444" y="-17756"/>
            <a:ext cx="9141713" cy="6875756"/>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6DC1FE0A-3E2E-4D75-8919-2D93EBF66526}"/>
              </a:ext>
            </a:extLst>
          </p:cNvPr>
          <p:cNvSpPr/>
          <p:nvPr userDrawn="1"/>
        </p:nvSpPr>
        <p:spPr>
          <a:xfrm>
            <a:off x="596995" y="-18381"/>
            <a:ext cx="1146080" cy="6045107"/>
          </a:xfrm>
          <a:prstGeom prst="rect">
            <a:avLst/>
          </a:prstGeom>
          <a:solidFill>
            <a:srgbClr val="001E55"/>
          </a:solidFill>
          <a:ln>
            <a:solidFill>
              <a:srgbClr val="001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CA640D0-5A86-41DF-87EE-1C11B56E8945}"/>
              </a:ext>
            </a:extLst>
          </p:cNvPr>
          <p:cNvGrpSpPr/>
          <p:nvPr userDrawn="1"/>
        </p:nvGrpSpPr>
        <p:grpSpPr>
          <a:xfrm>
            <a:off x="843211" y="-18381"/>
            <a:ext cx="8301488" cy="6136122"/>
            <a:chOff x="922993" y="0"/>
            <a:chExt cx="11265832"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42425"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gr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167136" y="3977640"/>
            <a:ext cx="6240780" cy="1828800"/>
          </a:xfrm>
          <a:prstGeom prst="rect">
            <a:avLst/>
          </a:prstGeom>
          <a:noFill/>
        </p:spPr>
        <p:txBody>
          <a:bodyPr>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a:t>
            </a:r>
          </a:p>
        </p:txBody>
      </p:sp>
      <p:grpSp>
        <p:nvGrpSpPr>
          <p:cNvPr id="12" name="Group 11">
            <a:extLst>
              <a:ext uri="{FF2B5EF4-FFF2-40B4-BE49-F238E27FC236}">
                <a16:creationId xmlns:a16="http://schemas.microsoft.com/office/drawing/2014/main" id="{FBB79BC8-01DB-49D7-BDC0-D22C1662A03C}"/>
              </a:ext>
            </a:extLst>
          </p:cNvPr>
          <p:cNvGrpSpPr/>
          <p:nvPr userDrawn="1"/>
        </p:nvGrpSpPr>
        <p:grpSpPr>
          <a:xfrm>
            <a:off x="1185627" y="6379415"/>
            <a:ext cx="1599137" cy="251514"/>
            <a:chOff x="1586379" y="6136031"/>
            <a:chExt cx="3139067" cy="411359"/>
          </a:xfrm>
        </p:grpSpPr>
        <p:pic>
          <p:nvPicPr>
            <p:cNvPr id="13" name="Picture 12">
              <a:hlinkClick r:id="rId2"/>
              <a:extLst>
                <a:ext uri="{FF2B5EF4-FFF2-40B4-BE49-F238E27FC236}">
                  <a16:creationId xmlns:a16="http://schemas.microsoft.com/office/drawing/2014/main" id="{49B85F58-257E-4931-A286-13CDCADD8A1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14" name="Picture 13">
              <a:hlinkClick r:id="rId4"/>
              <a:extLst>
                <a:ext uri="{FF2B5EF4-FFF2-40B4-BE49-F238E27FC236}">
                  <a16:creationId xmlns:a16="http://schemas.microsoft.com/office/drawing/2014/main" id="{6470EE4C-2AFF-4D3C-8837-250DCE835AB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15" name="Picture 14">
              <a:hlinkClick r:id="rId6"/>
              <a:extLst>
                <a:ext uri="{FF2B5EF4-FFF2-40B4-BE49-F238E27FC236}">
                  <a16:creationId xmlns:a16="http://schemas.microsoft.com/office/drawing/2014/main" id="{7ABC6DFE-B958-42F6-A196-6D5FF7642257}"/>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586379" y="6138417"/>
              <a:ext cx="405785" cy="405785"/>
            </a:xfrm>
            <a:prstGeom prst="rect">
              <a:avLst/>
            </a:prstGeom>
          </p:spPr>
        </p:pic>
        <p:pic>
          <p:nvPicPr>
            <p:cNvPr id="16" name="Picture 15">
              <a:hlinkClick r:id="rId8"/>
              <a:extLst>
                <a:ext uri="{FF2B5EF4-FFF2-40B4-BE49-F238E27FC236}">
                  <a16:creationId xmlns:a16="http://schemas.microsoft.com/office/drawing/2014/main" id="{085ADA76-04DA-4FBF-95BC-11625BA056B5}"/>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17" name="Picture 16">
              <a:hlinkClick r:id="rId10"/>
              <a:extLst>
                <a:ext uri="{FF2B5EF4-FFF2-40B4-BE49-F238E27FC236}">
                  <a16:creationId xmlns:a16="http://schemas.microsoft.com/office/drawing/2014/main" id="{4B4A28F8-8A85-44D4-A8C0-49A04723DF37}"/>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2236063" y="6136031"/>
              <a:ext cx="359091" cy="354764"/>
            </a:xfrm>
            <a:prstGeom prst="rect">
              <a:avLst/>
            </a:prstGeom>
          </p:spPr>
        </p:pic>
      </p:grpSp>
      <p:pic>
        <p:nvPicPr>
          <p:cNvPr id="8" name="Picture 7">
            <a:extLst>
              <a:ext uri="{FF2B5EF4-FFF2-40B4-BE49-F238E27FC236}">
                <a16:creationId xmlns:a16="http://schemas.microsoft.com/office/drawing/2014/main" id="{C8F1ADE8-638C-41B2-9B94-9AC2CD63E10F}"/>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6367964" y="6335214"/>
            <a:ext cx="2518880" cy="293766"/>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p:ph type="body" sz="quarter" idx="10" hasCustomPrompt="1"/>
          </p:nvPr>
        </p:nvSpPr>
        <p:spPr>
          <a:xfrm>
            <a:off x="1189435" y="2174875"/>
            <a:ext cx="5828109" cy="1504950"/>
          </a:xfrm>
          <a:prstGeom prst="rect">
            <a:avLst/>
          </a:prstGeom>
        </p:spPr>
        <p:txBody>
          <a:bodyPr anchor="b"/>
          <a:lstStyle>
            <a:lvl1pPr marL="0" indent="0">
              <a:buFontTx/>
              <a:buNone/>
              <a:defRPr sz="3600" b="1">
                <a:solidFill>
                  <a:schemeClr val="bg1"/>
                </a:solidFill>
              </a:defRPr>
            </a:lvl1pPr>
          </a:lstStyle>
          <a:p>
            <a:pPr lvl="0"/>
            <a:r>
              <a:rPr lang="en-US" dirty="0"/>
              <a:t>Thank You</a:t>
            </a:r>
          </a:p>
        </p:txBody>
      </p:sp>
      <p:sp>
        <p:nvSpPr>
          <p:cNvPr id="19" name="L-Shape 18">
            <a:extLst>
              <a:ext uri="{FF2B5EF4-FFF2-40B4-BE49-F238E27FC236}">
                <a16:creationId xmlns:a16="http://schemas.microsoft.com/office/drawing/2014/main" id="{4256687B-B8BD-4E04-854D-847FFD05B1F3}"/>
              </a:ext>
            </a:extLst>
          </p:cNvPr>
          <p:cNvSpPr/>
          <p:nvPr userDrawn="1"/>
        </p:nvSpPr>
        <p:spPr>
          <a:xfrm rot="10800000">
            <a:off x="24555" y="6100717"/>
            <a:ext cx="818655" cy="755649"/>
          </a:xfrm>
          <a:prstGeom prst="corner">
            <a:avLst>
              <a:gd name="adj1" fmla="val 35096"/>
              <a:gd name="adj2" fmla="val 4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8582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611D73-8A60-4583-BB35-FD5041DC55FB}"/>
              </a:ext>
            </a:extLst>
          </p:cNvPr>
          <p:cNvSpPr/>
          <p:nvPr userDrawn="1"/>
        </p:nvSpPr>
        <p:spPr>
          <a:xfrm>
            <a:off x="419100" y="0"/>
            <a:ext cx="847725" cy="5942352"/>
          </a:xfrm>
          <a:prstGeom prst="rect">
            <a:avLst/>
          </a:prstGeom>
          <a:solidFill>
            <a:srgbClr val="460F32"/>
          </a:solidFill>
          <a:ln>
            <a:solidFill>
              <a:srgbClr val="460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9141714"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843211" y="1"/>
            <a:ext cx="8291964" cy="609876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167136" y="3977640"/>
            <a:ext cx="6240780" cy="1828800"/>
          </a:xfrm>
          <a:prstGeom prst="rect">
            <a:avLst/>
          </a:prstGeom>
          <a:noFill/>
        </p:spPr>
        <p:txBody>
          <a:bodyPr>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189435" y="2174875"/>
            <a:ext cx="5828109" cy="1504950"/>
          </a:xfrm>
          <a:prstGeom prst="rect">
            <a:avLst/>
          </a:prstGeom>
        </p:spPr>
        <p:txBody>
          <a:bodyPr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67800E84-ADCC-4D13-9FF1-EBFE9AE36B11}"/>
              </a:ext>
            </a:extLst>
          </p:cNvPr>
          <p:cNvGrpSpPr/>
          <p:nvPr userDrawn="1"/>
        </p:nvGrpSpPr>
        <p:grpSpPr>
          <a:xfrm>
            <a:off x="1185627" y="6379415"/>
            <a:ext cx="1599137" cy="251514"/>
            <a:chOff x="1586379" y="6136031"/>
            <a:chExt cx="3139067" cy="411359"/>
          </a:xfrm>
        </p:grpSpPr>
        <p:pic>
          <p:nvPicPr>
            <p:cNvPr id="18" name="Picture 17">
              <a:hlinkClick r:id="rId2"/>
              <a:extLst>
                <a:ext uri="{FF2B5EF4-FFF2-40B4-BE49-F238E27FC236}">
                  <a16:creationId xmlns:a16="http://schemas.microsoft.com/office/drawing/2014/main" id="{5E9951B6-0EBD-495D-A939-7108E3F69C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4"/>
              <a:extLst>
                <a:ext uri="{FF2B5EF4-FFF2-40B4-BE49-F238E27FC236}">
                  <a16:creationId xmlns:a16="http://schemas.microsoft.com/office/drawing/2014/main" id="{61F5E8F0-B40E-4867-AA3E-2B489911E75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6"/>
              <a:extLst>
                <a:ext uri="{FF2B5EF4-FFF2-40B4-BE49-F238E27FC236}">
                  <a16:creationId xmlns:a16="http://schemas.microsoft.com/office/drawing/2014/main" id="{0AB6566D-EED5-45CA-A95C-24974D8A172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586379" y="6138417"/>
              <a:ext cx="405785" cy="405785"/>
            </a:xfrm>
            <a:prstGeom prst="rect">
              <a:avLst/>
            </a:prstGeom>
          </p:spPr>
        </p:pic>
        <p:pic>
          <p:nvPicPr>
            <p:cNvPr id="22" name="Picture 21">
              <a:hlinkClick r:id="rId8"/>
              <a:extLst>
                <a:ext uri="{FF2B5EF4-FFF2-40B4-BE49-F238E27FC236}">
                  <a16:creationId xmlns:a16="http://schemas.microsoft.com/office/drawing/2014/main" id="{A42E8733-3482-4244-8A06-26312FAB726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0"/>
              <a:extLst>
                <a:ext uri="{FF2B5EF4-FFF2-40B4-BE49-F238E27FC236}">
                  <a16:creationId xmlns:a16="http://schemas.microsoft.com/office/drawing/2014/main" id="{FB97C239-5CAD-4BEA-9AE9-0577520E2BA3}"/>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2236063" y="6136031"/>
              <a:ext cx="359091" cy="354764"/>
            </a:xfrm>
            <a:prstGeom prst="rect">
              <a:avLst/>
            </a:prstGeom>
          </p:spPr>
        </p:pic>
      </p:grpSp>
      <p:pic>
        <p:nvPicPr>
          <p:cNvPr id="24" name="Picture 23">
            <a:extLst>
              <a:ext uri="{FF2B5EF4-FFF2-40B4-BE49-F238E27FC236}">
                <a16:creationId xmlns:a16="http://schemas.microsoft.com/office/drawing/2014/main" id="{601894C8-8A38-4DD7-9E5B-8F57F994C6EC}"/>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6367964" y="6335214"/>
            <a:ext cx="2518880" cy="293766"/>
          </a:xfrm>
          <a:prstGeom prst="rect">
            <a:avLst/>
          </a:prstGeom>
        </p:spPr>
      </p:pic>
      <p:sp>
        <p:nvSpPr>
          <p:cNvPr id="33" name="L-Shape 32">
            <a:extLst>
              <a:ext uri="{FF2B5EF4-FFF2-40B4-BE49-F238E27FC236}">
                <a16:creationId xmlns:a16="http://schemas.microsoft.com/office/drawing/2014/main" id="{30FC3DF9-F3C3-4E9A-8A21-B88FB45D1010}"/>
              </a:ext>
            </a:extLst>
          </p:cNvPr>
          <p:cNvSpPr/>
          <p:nvPr userDrawn="1"/>
        </p:nvSpPr>
        <p:spPr>
          <a:xfrm rot="10800000">
            <a:off x="24555" y="6100717"/>
            <a:ext cx="818655" cy="755649"/>
          </a:xfrm>
          <a:prstGeom prst="corner">
            <a:avLst>
              <a:gd name="adj1" fmla="val 35096"/>
              <a:gd name="adj2" fmla="val 4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91099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5EF757-9D45-48C8-ACBE-AFE25AC59B06}"/>
              </a:ext>
            </a:extLst>
          </p:cNvPr>
          <p:cNvSpPr/>
          <p:nvPr userDrawn="1"/>
        </p:nvSpPr>
        <p:spPr>
          <a:xfrm>
            <a:off x="238125" y="0"/>
            <a:ext cx="2038350" cy="5942352"/>
          </a:xfrm>
          <a:prstGeom prst="rect">
            <a:avLst/>
          </a:prstGeom>
          <a:solidFill>
            <a:srgbClr val="690A28"/>
          </a:solidFill>
          <a:ln>
            <a:solidFill>
              <a:srgbClr val="690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9141714"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843211" y="0"/>
            <a:ext cx="8291964" cy="609877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167136" y="3977640"/>
            <a:ext cx="6240780" cy="1828800"/>
          </a:xfrm>
          <a:prstGeom prst="rect">
            <a:avLst/>
          </a:prstGeom>
          <a:noFill/>
        </p:spPr>
        <p:txBody>
          <a:bodyPr>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189435" y="2174875"/>
            <a:ext cx="5828109" cy="1504950"/>
          </a:xfrm>
          <a:prstGeom prst="rect">
            <a:avLst/>
          </a:prstGeom>
        </p:spPr>
        <p:txBody>
          <a:bodyPr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33BEAF60-2EFC-4A0E-BF05-D8613B813168}"/>
              </a:ext>
            </a:extLst>
          </p:cNvPr>
          <p:cNvGrpSpPr/>
          <p:nvPr userDrawn="1"/>
        </p:nvGrpSpPr>
        <p:grpSpPr>
          <a:xfrm>
            <a:off x="1185627" y="6379415"/>
            <a:ext cx="1599137" cy="251514"/>
            <a:chOff x="1586379" y="6136031"/>
            <a:chExt cx="3139067" cy="411359"/>
          </a:xfrm>
        </p:grpSpPr>
        <p:pic>
          <p:nvPicPr>
            <p:cNvPr id="18" name="Picture 17">
              <a:hlinkClick r:id="rId2"/>
              <a:extLst>
                <a:ext uri="{FF2B5EF4-FFF2-40B4-BE49-F238E27FC236}">
                  <a16:creationId xmlns:a16="http://schemas.microsoft.com/office/drawing/2014/main" id="{B73C0DF4-2611-4C37-BCD1-14145CAE403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4"/>
              <a:extLst>
                <a:ext uri="{FF2B5EF4-FFF2-40B4-BE49-F238E27FC236}">
                  <a16:creationId xmlns:a16="http://schemas.microsoft.com/office/drawing/2014/main" id="{943C8DFD-B106-4A8E-9F50-AD55AD227E9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6"/>
              <a:extLst>
                <a:ext uri="{FF2B5EF4-FFF2-40B4-BE49-F238E27FC236}">
                  <a16:creationId xmlns:a16="http://schemas.microsoft.com/office/drawing/2014/main" id="{3BBB9C27-B185-4B94-B892-058A727BDE5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586379" y="6138417"/>
              <a:ext cx="405785" cy="405785"/>
            </a:xfrm>
            <a:prstGeom prst="rect">
              <a:avLst/>
            </a:prstGeom>
          </p:spPr>
        </p:pic>
        <p:pic>
          <p:nvPicPr>
            <p:cNvPr id="22" name="Picture 21">
              <a:hlinkClick r:id="rId8"/>
              <a:extLst>
                <a:ext uri="{FF2B5EF4-FFF2-40B4-BE49-F238E27FC236}">
                  <a16:creationId xmlns:a16="http://schemas.microsoft.com/office/drawing/2014/main" id="{CCD72DA0-E8D2-42A2-A2B1-499FDBEFA36D}"/>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0"/>
              <a:extLst>
                <a:ext uri="{FF2B5EF4-FFF2-40B4-BE49-F238E27FC236}">
                  <a16:creationId xmlns:a16="http://schemas.microsoft.com/office/drawing/2014/main" id="{EA5CAAF3-4C51-46ED-97A2-102493E21D94}"/>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2236063" y="6136031"/>
              <a:ext cx="359091" cy="354764"/>
            </a:xfrm>
            <a:prstGeom prst="rect">
              <a:avLst/>
            </a:prstGeom>
          </p:spPr>
        </p:pic>
      </p:grpSp>
      <p:pic>
        <p:nvPicPr>
          <p:cNvPr id="24" name="Picture 23">
            <a:extLst>
              <a:ext uri="{FF2B5EF4-FFF2-40B4-BE49-F238E27FC236}">
                <a16:creationId xmlns:a16="http://schemas.microsoft.com/office/drawing/2014/main" id="{E99AEEE6-402F-475E-878D-E01814C12358}"/>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6367964" y="6335214"/>
            <a:ext cx="2518880" cy="293766"/>
          </a:xfrm>
          <a:prstGeom prst="rect">
            <a:avLst/>
          </a:prstGeom>
        </p:spPr>
      </p:pic>
      <p:sp>
        <p:nvSpPr>
          <p:cNvPr id="33" name="L-Shape 32">
            <a:extLst>
              <a:ext uri="{FF2B5EF4-FFF2-40B4-BE49-F238E27FC236}">
                <a16:creationId xmlns:a16="http://schemas.microsoft.com/office/drawing/2014/main" id="{7DA825B0-5C97-44EE-9054-AA9DA74C2973}"/>
              </a:ext>
            </a:extLst>
          </p:cNvPr>
          <p:cNvSpPr/>
          <p:nvPr userDrawn="1"/>
        </p:nvSpPr>
        <p:spPr>
          <a:xfrm rot="10800000">
            <a:off x="24555" y="6100717"/>
            <a:ext cx="818655" cy="755649"/>
          </a:xfrm>
          <a:prstGeom prst="corner">
            <a:avLst>
              <a:gd name="adj1" fmla="val 35096"/>
              <a:gd name="adj2" fmla="val 4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085945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E04D51-CE3E-43C5-B463-9495F65B6DEB}"/>
              </a:ext>
            </a:extLst>
          </p:cNvPr>
          <p:cNvSpPr/>
          <p:nvPr userDrawn="1"/>
        </p:nvSpPr>
        <p:spPr>
          <a:xfrm>
            <a:off x="495300" y="0"/>
            <a:ext cx="994666" cy="5942352"/>
          </a:xfrm>
          <a:prstGeom prst="rect">
            <a:avLst/>
          </a:prstGeom>
          <a:solidFill>
            <a:srgbClr val="A04B00"/>
          </a:solidFill>
          <a:ln>
            <a:solidFill>
              <a:srgbClr val="A04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9141714"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843211" y="0"/>
            <a:ext cx="8291964" cy="6098770"/>
            <a:chOff x="922993" y="0"/>
            <a:chExt cx="11265832"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42425"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167136" y="3977640"/>
            <a:ext cx="6240780" cy="1828800"/>
          </a:xfrm>
          <a:prstGeom prst="rect">
            <a:avLst/>
          </a:prstGeom>
          <a:noFill/>
        </p:spPr>
        <p:txBody>
          <a:bodyPr>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189435" y="2174875"/>
            <a:ext cx="5828109" cy="1504950"/>
          </a:xfrm>
          <a:prstGeom prst="rect">
            <a:avLst/>
          </a:prstGeom>
        </p:spPr>
        <p:txBody>
          <a:bodyPr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660749D2-4880-48EC-92D7-FF34BC295F97}"/>
              </a:ext>
            </a:extLst>
          </p:cNvPr>
          <p:cNvGrpSpPr/>
          <p:nvPr userDrawn="1"/>
        </p:nvGrpSpPr>
        <p:grpSpPr>
          <a:xfrm>
            <a:off x="1185627" y="6379415"/>
            <a:ext cx="1599137" cy="251514"/>
            <a:chOff x="1586379" y="6136031"/>
            <a:chExt cx="3139067" cy="411359"/>
          </a:xfrm>
        </p:grpSpPr>
        <p:pic>
          <p:nvPicPr>
            <p:cNvPr id="19" name="Picture 18">
              <a:hlinkClick r:id="rId2"/>
              <a:extLst>
                <a:ext uri="{FF2B5EF4-FFF2-40B4-BE49-F238E27FC236}">
                  <a16:creationId xmlns:a16="http://schemas.microsoft.com/office/drawing/2014/main" id="{4C12A481-6D66-42CA-8C61-69429CABBE0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4"/>
              <a:extLst>
                <a:ext uri="{FF2B5EF4-FFF2-40B4-BE49-F238E27FC236}">
                  <a16:creationId xmlns:a16="http://schemas.microsoft.com/office/drawing/2014/main" id="{4FF4073B-4B5F-4012-AC9E-D6445C82479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6"/>
              <a:extLst>
                <a:ext uri="{FF2B5EF4-FFF2-40B4-BE49-F238E27FC236}">
                  <a16:creationId xmlns:a16="http://schemas.microsoft.com/office/drawing/2014/main" id="{747DEE4A-AEC0-426C-82BA-4B744E0A2BA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586379" y="6138417"/>
              <a:ext cx="405785" cy="405785"/>
            </a:xfrm>
            <a:prstGeom prst="rect">
              <a:avLst/>
            </a:prstGeom>
          </p:spPr>
        </p:pic>
        <p:pic>
          <p:nvPicPr>
            <p:cNvPr id="22" name="Picture 21">
              <a:hlinkClick r:id="rId8"/>
              <a:extLst>
                <a:ext uri="{FF2B5EF4-FFF2-40B4-BE49-F238E27FC236}">
                  <a16:creationId xmlns:a16="http://schemas.microsoft.com/office/drawing/2014/main" id="{94D3B9E4-AC58-4FBE-BA82-70C852D8AF2C}"/>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0"/>
              <a:extLst>
                <a:ext uri="{FF2B5EF4-FFF2-40B4-BE49-F238E27FC236}">
                  <a16:creationId xmlns:a16="http://schemas.microsoft.com/office/drawing/2014/main" id="{5AF693AE-7530-42AD-84F0-4F93C33E06E7}"/>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2236063" y="6136031"/>
              <a:ext cx="359091" cy="354764"/>
            </a:xfrm>
            <a:prstGeom prst="rect">
              <a:avLst/>
            </a:prstGeom>
          </p:spPr>
        </p:pic>
      </p:grpSp>
      <p:pic>
        <p:nvPicPr>
          <p:cNvPr id="24" name="Picture 23">
            <a:extLst>
              <a:ext uri="{FF2B5EF4-FFF2-40B4-BE49-F238E27FC236}">
                <a16:creationId xmlns:a16="http://schemas.microsoft.com/office/drawing/2014/main" id="{2084C1FE-8B06-4536-9A75-CB00B5CB3201}"/>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6367964" y="6335214"/>
            <a:ext cx="2518880" cy="293766"/>
          </a:xfrm>
          <a:prstGeom prst="rect">
            <a:avLst/>
          </a:prstGeom>
        </p:spPr>
      </p:pic>
      <p:sp>
        <p:nvSpPr>
          <p:cNvPr id="33" name="L-Shape 32">
            <a:extLst>
              <a:ext uri="{FF2B5EF4-FFF2-40B4-BE49-F238E27FC236}">
                <a16:creationId xmlns:a16="http://schemas.microsoft.com/office/drawing/2014/main" id="{CE5A375A-06AA-4546-917D-EF6FB83D24FA}"/>
              </a:ext>
            </a:extLst>
          </p:cNvPr>
          <p:cNvSpPr/>
          <p:nvPr userDrawn="1"/>
        </p:nvSpPr>
        <p:spPr>
          <a:xfrm rot="10800000">
            <a:off x="24555" y="6100717"/>
            <a:ext cx="818655" cy="755649"/>
          </a:xfrm>
          <a:prstGeom prst="corner">
            <a:avLst>
              <a:gd name="adj1" fmla="val 35096"/>
              <a:gd name="adj2" fmla="val 4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31959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7450B5-12AE-4B7D-AF0F-824A3C3A9309}"/>
              </a:ext>
            </a:extLst>
          </p:cNvPr>
          <p:cNvSpPr/>
          <p:nvPr userDrawn="1"/>
        </p:nvSpPr>
        <p:spPr>
          <a:xfrm>
            <a:off x="514350" y="0"/>
            <a:ext cx="914401" cy="5942352"/>
          </a:xfrm>
          <a:prstGeom prst="rect">
            <a:avLst/>
          </a:prstGeom>
          <a:solidFill>
            <a:srgbClr val="003C2D"/>
          </a:solidFill>
          <a:ln>
            <a:solidFill>
              <a:srgbClr val="003C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9141714"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843211" y="0"/>
            <a:ext cx="8291964" cy="609877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167136" y="3977640"/>
            <a:ext cx="6240780" cy="1828800"/>
          </a:xfrm>
          <a:prstGeom prst="rect">
            <a:avLst/>
          </a:prstGeom>
          <a:noFill/>
        </p:spPr>
        <p:txBody>
          <a:bodyPr>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189435" y="2174875"/>
            <a:ext cx="5828109" cy="1504950"/>
          </a:xfrm>
          <a:prstGeom prst="rect">
            <a:avLst/>
          </a:prstGeom>
        </p:spPr>
        <p:txBody>
          <a:bodyPr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C504767A-F643-4E84-9A5F-589173FFC0C3}"/>
              </a:ext>
            </a:extLst>
          </p:cNvPr>
          <p:cNvGrpSpPr/>
          <p:nvPr userDrawn="1"/>
        </p:nvGrpSpPr>
        <p:grpSpPr>
          <a:xfrm>
            <a:off x="1185627" y="6379415"/>
            <a:ext cx="1599137" cy="251514"/>
            <a:chOff x="1586379" y="6136031"/>
            <a:chExt cx="3139067" cy="411359"/>
          </a:xfrm>
        </p:grpSpPr>
        <p:pic>
          <p:nvPicPr>
            <p:cNvPr id="19" name="Picture 18">
              <a:hlinkClick r:id="rId2"/>
              <a:extLst>
                <a:ext uri="{FF2B5EF4-FFF2-40B4-BE49-F238E27FC236}">
                  <a16:creationId xmlns:a16="http://schemas.microsoft.com/office/drawing/2014/main" id="{40A92CB8-1F77-492B-B44F-6B91DC58C86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4"/>
              <a:extLst>
                <a:ext uri="{FF2B5EF4-FFF2-40B4-BE49-F238E27FC236}">
                  <a16:creationId xmlns:a16="http://schemas.microsoft.com/office/drawing/2014/main" id="{2D842294-8BB7-4D82-A0F5-E6974E2CA61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6"/>
              <a:extLst>
                <a:ext uri="{FF2B5EF4-FFF2-40B4-BE49-F238E27FC236}">
                  <a16:creationId xmlns:a16="http://schemas.microsoft.com/office/drawing/2014/main" id="{0F001447-2A04-4C21-BF71-CA913B3C420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586379" y="6138417"/>
              <a:ext cx="405785" cy="405785"/>
            </a:xfrm>
            <a:prstGeom prst="rect">
              <a:avLst/>
            </a:prstGeom>
          </p:spPr>
        </p:pic>
        <p:pic>
          <p:nvPicPr>
            <p:cNvPr id="22" name="Picture 21">
              <a:hlinkClick r:id="rId8"/>
              <a:extLst>
                <a:ext uri="{FF2B5EF4-FFF2-40B4-BE49-F238E27FC236}">
                  <a16:creationId xmlns:a16="http://schemas.microsoft.com/office/drawing/2014/main" id="{65E1A3B2-8F8B-4C1F-8D21-5FD414A6FDA4}"/>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0"/>
              <a:extLst>
                <a:ext uri="{FF2B5EF4-FFF2-40B4-BE49-F238E27FC236}">
                  <a16:creationId xmlns:a16="http://schemas.microsoft.com/office/drawing/2014/main" id="{7E9647DE-AA75-48B6-AD81-1919797DCE4C}"/>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2236063" y="6136031"/>
              <a:ext cx="359091" cy="354764"/>
            </a:xfrm>
            <a:prstGeom prst="rect">
              <a:avLst/>
            </a:prstGeom>
          </p:spPr>
        </p:pic>
      </p:grpSp>
      <p:pic>
        <p:nvPicPr>
          <p:cNvPr id="24" name="Picture 23">
            <a:extLst>
              <a:ext uri="{FF2B5EF4-FFF2-40B4-BE49-F238E27FC236}">
                <a16:creationId xmlns:a16="http://schemas.microsoft.com/office/drawing/2014/main" id="{A9109DD7-753E-47D3-91D5-A7110636B2DA}"/>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6367964" y="6335214"/>
            <a:ext cx="2518880" cy="293766"/>
          </a:xfrm>
          <a:prstGeom prst="rect">
            <a:avLst/>
          </a:prstGeom>
        </p:spPr>
      </p:pic>
      <p:sp>
        <p:nvSpPr>
          <p:cNvPr id="33" name="L-Shape 32">
            <a:extLst>
              <a:ext uri="{FF2B5EF4-FFF2-40B4-BE49-F238E27FC236}">
                <a16:creationId xmlns:a16="http://schemas.microsoft.com/office/drawing/2014/main" id="{FAEA529B-BF92-43C2-A109-B9219EB70A8A}"/>
              </a:ext>
            </a:extLst>
          </p:cNvPr>
          <p:cNvSpPr/>
          <p:nvPr userDrawn="1"/>
        </p:nvSpPr>
        <p:spPr>
          <a:xfrm rot="10800000">
            <a:off x="24555" y="6100717"/>
            <a:ext cx="818655" cy="755649"/>
          </a:xfrm>
          <a:prstGeom prst="corner">
            <a:avLst>
              <a:gd name="adj1" fmla="val 35096"/>
              <a:gd name="adj2" fmla="val 4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466583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371375"/>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Slide Red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9155E7-22A7-419B-962F-1F2AA21ABD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934" y="640080"/>
            <a:ext cx="6787031" cy="6217920"/>
          </a:xfrm>
          <a:prstGeom prst="rect">
            <a:avLst/>
          </a:prstGeom>
        </p:spPr>
      </p:pic>
      <p:sp>
        <p:nvSpPr>
          <p:cNvPr id="4" name="Rectangle 3">
            <a:extLst>
              <a:ext uri="{FF2B5EF4-FFF2-40B4-BE49-F238E27FC236}">
                <a16:creationId xmlns:a16="http://schemas.microsoft.com/office/drawing/2014/main" id="{8523F387-497A-42C0-A4D0-4F5DB1503273}"/>
              </a:ext>
            </a:extLst>
          </p:cNvPr>
          <p:cNvSpPr/>
          <p:nvPr userDrawn="1"/>
        </p:nvSpPr>
        <p:spPr>
          <a:xfrm>
            <a:off x="6973560" y="640080"/>
            <a:ext cx="994410" cy="621792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749729B6-FF2A-4C6A-8924-3EBED6602269}"/>
              </a:ext>
            </a:extLst>
          </p:cNvPr>
          <p:cNvSpPr/>
          <p:nvPr userDrawn="1"/>
        </p:nvSpPr>
        <p:spPr>
          <a:xfrm>
            <a:off x="7943399" y="640080"/>
            <a:ext cx="754380" cy="62179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98D48A9-517F-4276-9666-A96DBF3BD0AE}"/>
              </a:ext>
            </a:extLst>
          </p:cNvPr>
          <p:cNvSpPr/>
          <p:nvPr userDrawn="1"/>
        </p:nvSpPr>
        <p:spPr>
          <a:xfrm>
            <a:off x="8656159" y="640080"/>
            <a:ext cx="240030" cy="621792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0867FCF0-3907-42AE-A487-9518558EF6CF}"/>
              </a:ext>
            </a:extLst>
          </p:cNvPr>
          <p:cNvSpPr>
            <a:spLocks noGrp="1"/>
          </p:cNvSpPr>
          <p:nvPr>
            <p:ph type="ctrTitle" hasCustomPrompt="1"/>
          </p:nvPr>
        </p:nvSpPr>
        <p:spPr>
          <a:xfrm>
            <a:off x="480060" y="2104056"/>
            <a:ext cx="6515100" cy="1463040"/>
          </a:xfrm>
          <a:prstGeom prst="rect">
            <a:avLst/>
          </a:prstGeom>
          <a:noFill/>
        </p:spPr>
        <p:txBody>
          <a:bodyPr anchor="b">
            <a:noAutofit/>
          </a:bodyPr>
          <a:lstStyle>
            <a:lvl1pPr algn="l">
              <a:defRPr sz="3200" b="1">
                <a:solidFill>
                  <a:schemeClr val="bg1"/>
                </a:solidFill>
                <a:latin typeface="Jacobs Chronos" panose="020B0603030503030204" pitchFamily="34" charset="0"/>
                <a:cs typeface="Jacobs Chronos" panose="020B0603030503030204" pitchFamily="34" charset="0"/>
              </a:defRPr>
            </a:lvl1pPr>
          </a:lstStyle>
          <a:p>
            <a:r>
              <a:rPr lang="en-US" dirty="0"/>
              <a:t>Presentation title, 48pt bold</a:t>
            </a:r>
            <a:br>
              <a:rPr lang="en-US" dirty="0"/>
            </a:br>
            <a:r>
              <a:rPr lang="en-US" dirty="0"/>
              <a:t>Two line limit</a:t>
            </a:r>
          </a:p>
        </p:txBody>
      </p:sp>
      <p:sp>
        <p:nvSpPr>
          <p:cNvPr id="10" name="Text Placeholder 5">
            <a:extLst>
              <a:ext uri="{FF2B5EF4-FFF2-40B4-BE49-F238E27FC236}">
                <a16:creationId xmlns:a16="http://schemas.microsoft.com/office/drawing/2014/main" id="{6A2A8568-58A0-430F-B6A1-93384D66B0F7}"/>
              </a:ext>
            </a:extLst>
          </p:cNvPr>
          <p:cNvSpPr>
            <a:spLocks noGrp="1"/>
          </p:cNvSpPr>
          <p:nvPr>
            <p:ph type="body" sz="quarter" idx="10" hasCustomPrompt="1"/>
          </p:nvPr>
        </p:nvSpPr>
        <p:spPr>
          <a:xfrm>
            <a:off x="479823" y="3808413"/>
            <a:ext cx="6493669" cy="1776412"/>
          </a:xfrm>
          <a:prstGeom prst="rect">
            <a:avLst/>
          </a:prstGeom>
        </p:spPr>
        <p:txBody>
          <a:bodyPr/>
          <a:lstStyle>
            <a:lvl1pPr marL="0" indent="0">
              <a:buFontTx/>
              <a:buNone/>
              <a:defRPr>
                <a:solidFill>
                  <a:schemeClr val="bg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sp>
        <p:nvSpPr>
          <p:cNvPr id="11" name="Rectangle 10">
            <a:extLst>
              <a:ext uri="{FF2B5EF4-FFF2-40B4-BE49-F238E27FC236}">
                <a16:creationId xmlns:a16="http://schemas.microsoft.com/office/drawing/2014/main" id="{889417F9-4E48-46A0-A052-58E0E8A4452A}"/>
              </a:ext>
            </a:extLst>
          </p:cNvPr>
          <p:cNvSpPr/>
          <p:nvPr userDrawn="1"/>
        </p:nvSpPr>
        <p:spPr>
          <a:xfrm>
            <a:off x="-8895" y="640080"/>
            <a:ext cx="240030" cy="621792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490F62A1-468C-464E-B836-98D753CCBB7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91309" y="241694"/>
            <a:ext cx="2404880" cy="277728"/>
          </a:xfrm>
          <a:prstGeom prst="rect">
            <a:avLst/>
          </a:prstGeom>
        </p:spPr>
      </p:pic>
    </p:spTree>
    <p:extLst>
      <p:ext uri="{BB962C8B-B14F-4D97-AF65-F5344CB8AC3E}">
        <p14:creationId xmlns:p14="http://schemas.microsoft.com/office/powerpoint/2010/main" val="215961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Yellow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E20838-A3B3-4924-ABEE-74D55A54F58E}"/>
              </a:ext>
            </a:extLst>
          </p:cNvPr>
          <p:cNvGrpSpPr/>
          <p:nvPr userDrawn="1"/>
        </p:nvGrpSpPr>
        <p:grpSpPr>
          <a:xfrm>
            <a:off x="672" y="0"/>
            <a:ext cx="9140947" cy="6858000"/>
            <a:chOff x="896" y="0"/>
            <a:chExt cx="12187929" cy="6858000"/>
          </a:xfrm>
        </p:grpSpPr>
        <p:pic>
          <p:nvPicPr>
            <p:cNvPr id="4" name="Picture 3">
              <a:extLst>
                <a:ext uri="{FF2B5EF4-FFF2-40B4-BE49-F238E27FC236}">
                  <a16:creationId xmlns:a16="http://schemas.microsoft.com/office/drawing/2014/main" id="{8545219E-0B92-461B-B007-870E49A06C8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6" y="57"/>
              <a:ext cx="8873984" cy="6857943"/>
            </a:xfrm>
            <a:prstGeom prst="rect">
              <a:avLst/>
            </a:prstGeom>
          </p:spPr>
        </p:pic>
        <p:sp>
          <p:nvSpPr>
            <p:cNvPr id="5" name="Rectangle 4">
              <a:extLst>
                <a:ext uri="{FF2B5EF4-FFF2-40B4-BE49-F238E27FC236}">
                  <a16:creationId xmlns:a16="http://schemas.microsoft.com/office/drawing/2014/main" id="{9DCB12D7-745B-48CF-942F-C01EE8F26D1A}"/>
                </a:ext>
              </a:extLst>
            </p:cNvPr>
            <p:cNvSpPr/>
            <p:nvPr userDrawn="1"/>
          </p:nvSpPr>
          <p:spPr>
            <a:xfrm>
              <a:off x="8869680" y="0"/>
              <a:ext cx="30632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6" name="Rectangle 5">
              <a:extLst>
                <a:ext uri="{FF2B5EF4-FFF2-40B4-BE49-F238E27FC236}">
                  <a16:creationId xmlns:a16="http://schemas.microsoft.com/office/drawing/2014/main" id="{0547C744-EF2D-4E41-A6F6-1D5CFEC06B4C}"/>
                </a:ext>
              </a:extLst>
            </p:cNvPr>
            <p:cNvSpPr/>
            <p:nvPr userDrawn="1"/>
          </p:nvSpPr>
          <p:spPr>
            <a:xfrm>
              <a:off x="11887073" y="0"/>
              <a:ext cx="301752"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 name="Title 1">
            <a:extLst>
              <a:ext uri="{FF2B5EF4-FFF2-40B4-BE49-F238E27FC236}">
                <a16:creationId xmlns:a16="http://schemas.microsoft.com/office/drawing/2014/main" id="{3FA40252-B691-413D-9083-5E5C784A02C7}"/>
              </a:ext>
            </a:extLst>
          </p:cNvPr>
          <p:cNvSpPr>
            <a:spLocks noGrp="1"/>
          </p:cNvSpPr>
          <p:nvPr>
            <p:ph type="ctrTitle" hasCustomPrompt="1"/>
          </p:nvPr>
        </p:nvSpPr>
        <p:spPr>
          <a:xfrm>
            <a:off x="480061" y="2465828"/>
            <a:ext cx="5980271" cy="1371600"/>
          </a:xfrm>
          <a:prstGeom prst="rect">
            <a:avLst/>
          </a:prstGeom>
        </p:spPr>
        <p:txBody>
          <a:bodyPr anchor="b"/>
          <a:lstStyle>
            <a:lvl1pPr algn="l">
              <a:defRPr sz="3200">
                <a:solidFill>
                  <a:schemeClr val="tx1"/>
                </a:solidFill>
              </a:defRPr>
            </a:lvl1pPr>
          </a:lstStyle>
          <a:p>
            <a:r>
              <a:rPr lang="en-US" dirty="0"/>
              <a:t>Section/divider title, 32pt bold,</a:t>
            </a:r>
            <a:br>
              <a:rPr lang="en-US" dirty="0"/>
            </a:br>
            <a:r>
              <a:rPr lang="en-US" dirty="0"/>
              <a:t>two line limit</a:t>
            </a:r>
          </a:p>
        </p:txBody>
      </p:sp>
      <p:sp>
        <p:nvSpPr>
          <p:cNvPr id="8" name="Subtitle 2">
            <a:extLst>
              <a:ext uri="{FF2B5EF4-FFF2-40B4-BE49-F238E27FC236}">
                <a16:creationId xmlns:a16="http://schemas.microsoft.com/office/drawing/2014/main" id="{0B376950-3ADD-422B-838C-B5647AD6C5AD}"/>
              </a:ext>
            </a:extLst>
          </p:cNvPr>
          <p:cNvSpPr>
            <a:spLocks noGrp="1"/>
          </p:cNvSpPr>
          <p:nvPr>
            <p:ph type="subTitle" idx="1" hasCustomPrompt="1"/>
          </p:nvPr>
        </p:nvSpPr>
        <p:spPr>
          <a:xfrm>
            <a:off x="480060" y="4218669"/>
            <a:ext cx="5980271" cy="618270"/>
          </a:xfrm>
          <a:prstGeom prst="rect">
            <a:avLst/>
          </a:prstGeo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Other information, 24pt</a:t>
            </a:r>
          </a:p>
        </p:txBody>
      </p:sp>
    </p:spTree>
    <p:extLst>
      <p:ext uri="{BB962C8B-B14F-4D97-AF65-F5344CB8AC3E}">
        <p14:creationId xmlns:p14="http://schemas.microsoft.com/office/powerpoint/2010/main" val="550915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47328-B70C-4751-BC8D-491CF38D14C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666"/>
          <a:stretch/>
        </p:blipFill>
        <p:spPr>
          <a:xfrm>
            <a:off x="231135" y="615142"/>
            <a:ext cx="6786349" cy="6239621"/>
          </a:xfrm>
          <a:prstGeom prst="rect">
            <a:avLst/>
          </a:prstGeom>
        </p:spPr>
      </p:pic>
      <p:sp>
        <p:nvSpPr>
          <p:cNvPr id="10" name="Rectangle 9">
            <a:extLst>
              <a:ext uri="{FF2B5EF4-FFF2-40B4-BE49-F238E27FC236}">
                <a16:creationId xmlns:a16="http://schemas.microsoft.com/office/drawing/2014/main" id="{A74B344C-1059-441A-B5F4-30CA532C3801}"/>
              </a:ext>
            </a:extLst>
          </p:cNvPr>
          <p:cNvSpPr/>
          <p:nvPr userDrawn="1"/>
        </p:nvSpPr>
        <p:spPr>
          <a:xfrm>
            <a:off x="6973560" y="615142"/>
            <a:ext cx="994410" cy="623962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1CF0A7FE-E40F-488B-8AB6-3CBB07F6A5A6}"/>
              </a:ext>
            </a:extLst>
          </p:cNvPr>
          <p:cNvSpPr/>
          <p:nvPr userDrawn="1"/>
        </p:nvSpPr>
        <p:spPr>
          <a:xfrm>
            <a:off x="7943399" y="615142"/>
            <a:ext cx="754380" cy="6239621"/>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2E59BCD-47C9-4B31-AE87-A4C2C37E1B3F}"/>
              </a:ext>
            </a:extLst>
          </p:cNvPr>
          <p:cNvSpPr/>
          <p:nvPr userDrawn="1"/>
        </p:nvSpPr>
        <p:spPr>
          <a:xfrm>
            <a:off x="8656159" y="615142"/>
            <a:ext cx="240030" cy="6239621"/>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a:extLst>
              <a:ext uri="{FF2B5EF4-FFF2-40B4-BE49-F238E27FC236}">
                <a16:creationId xmlns:a16="http://schemas.microsoft.com/office/drawing/2014/main" id="{1E20A46A-74ED-4819-86EC-E38A31E5BF86}"/>
              </a:ext>
            </a:extLst>
          </p:cNvPr>
          <p:cNvSpPr>
            <a:spLocks noGrp="1"/>
          </p:cNvSpPr>
          <p:nvPr userDrawn="1">
            <p:ph type="ctrTitle" hasCustomPrompt="1"/>
          </p:nvPr>
        </p:nvSpPr>
        <p:spPr>
          <a:xfrm>
            <a:off x="480060" y="2104056"/>
            <a:ext cx="6515100" cy="1463040"/>
          </a:xfrm>
          <a:prstGeom prst="rect">
            <a:avLst/>
          </a:prstGeom>
          <a:noFill/>
        </p:spPr>
        <p:txBody>
          <a:bodyPr anchor="b">
            <a:noAutofit/>
          </a:bodyPr>
          <a:lstStyle>
            <a:lvl1pPr algn="l">
              <a:defRPr sz="3200" b="1">
                <a:solidFill>
                  <a:schemeClr val="bg1"/>
                </a:solidFill>
                <a:latin typeface="Jacobs Chronos" panose="020B0603030503030204" pitchFamily="34" charset="0"/>
                <a:cs typeface="Jacobs Chronos" panose="020B0603030503030204" pitchFamily="34" charset="0"/>
              </a:defRPr>
            </a:lvl1pPr>
          </a:lstStyle>
          <a:p>
            <a:r>
              <a:rPr lang="en-US" sz="3600" dirty="0">
                <a:latin typeface="Jacobs Chronos" panose="020B0603030503030204" pitchFamily="34" charset="0"/>
                <a:cs typeface="Jacobs Chronos" panose="020B0603030503030204" pitchFamily="34" charset="0"/>
              </a:rPr>
              <a:t>Presentation title 36 bold two line limit</a:t>
            </a:r>
            <a:endParaRPr lang="en-US" dirty="0"/>
          </a:p>
        </p:txBody>
      </p:sp>
      <p:sp>
        <p:nvSpPr>
          <p:cNvPr id="16" name="Text Placeholder 5">
            <a:extLst>
              <a:ext uri="{FF2B5EF4-FFF2-40B4-BE49-F238E27FC236}">
                <a16:creationId xmlns:a16="http://schemas.microsoft.com/office/drawing/2014/main" id="{B2C3EF58-96A4-4465-A795-FFCE070BE62D}"/>
              </a:ext>
            </a:extLst>
          </p:cNvPr>
          <p:cNvSpPr>
            <a:spLocks noGrp="1"/>
          </p:cNvSpPr>
          <p:nvPr userDrawn="1">
            <p:ph type="body" sz="quarter" idx="10" hasCustomPrompt="1"/>
          </p:nvPr>
        </p:nvSpPr>
        <p:spPr>
          <a:xfrm>
            <a:off x="479823" y="3808413"/>
            <a:ext cx="6493669" cy="1776412"/>
          </a:xfrm>
          <a:prstGeom prst="rect">
            <a:avLst/>
          </a:prstGeom>
        </p:spPr>
        <p:txBody>
          <a:bodyPr/>
          <a:lstStyle>
            <a:lvl1pPr marL="0" indent="0">
              <a:buFontTx/>
              <a:buNone/>
              <a:defRPr>
                <a:solidFill>
                  <a:schemeClr val="bg1"/>
                </a:solidFill>
                <a:latin typeface="Jacobs Chronos" panose="020B0603030503030204" pitchFamily="34" charset="0"/>
                <a:cs typeface="Jacobs Chronos" panose="020B0603030503030204" pitchFamily="34" charset="0"/>
              </a:defRPr>
            </a:lvl1pPr>
          </a:lstStyle>
          <a:p>
            <a:pPr lvl="0"/>
            <a:r>
              <a:rPr lang="en-AU" dirty="0"/>
              <a:t>Other information, 24pt</a:t>
            </a:r>
            <a:endParaRPr lang="en-US" dirty="0"/>
          </a:p>
        </p:txBody>
      </p:sp>
      <p:sp>
        <p:nvSpPr>
          <p:cNvPr id="8" name="Rectangle 7">
            <a:extLst>
              <a:ext uri="{FF2B5EF4-FFF2-40B4-BE49-F238E27FC236}">
                <a16:creationId xmlns:a16="http://schemas.microsoft.com/office/drawing/2014/main" id="{5C68A0A1-DF7B-46D3-8F90-3A8D67F52C74}"/>
              </a:ext>
            </a:extLst>
          </p:cNvPr>
          <p:cNvSpPr/>
          <p:nvPr userDrawn="1"/>
        </p:nvSpPr>
        <p:spPr>
          <a:xfrm>
            <a:off x="-8896" y="615142"/>
            <a:ext cx="248512" cy="623962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AFCD8489-F75D-4F2D-8B10-12BB7F63841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91309" y="241694"/>
            <a:ext cx="2404880" cy="277728"/>
          </a:xfrm>
          <a:prstGeom prst="rect">
            <a:avLst/>
          </a:prstGeom>
        </p:spPr>
      </p:pic>
    </p:spTree>
    <p:extLst>
      <p:ext uri="{BB962C8B-B14F-4D97-AF65-F5344CB8AC3E}">
        <p14:creationId xmlns:p14="http://schemas.microsoft.com/office/powerpoint/2010/main" val="37125754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Blu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0CD050-8971-4822-B101-DC9BDBB8E634}"/>
              </a:ext>
            </a:extLst>
          </p:cNvPr>
          <p:cNvSpPr/>
          <p:nvPr userDrawn="1"/>
        </p:nvSpPr>
        <p:spPr>
          <a:xfrm>
            <a:off x="-8895" y="656705"/>
            <a:ext cx="240030" cy="6201295"/>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814394DF-9B97-4FD7-A305-95D007ADA7AC}"/>
              </a:ext>
            </a:extLst>
          </p:cNvPr>
          <p:cNvSpPr/>
          <p:nvPr userDrawn="1"/>
        </p:nvSpPr>
        <p:spPr>
          <a:xfrm>
            <a:off x="6973560" y="656705"/>
            <a:ext cx="994410" cy="6201295"/>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5A11706F-9D53-4E73-BCF1-DB191B0D19C2}"/>
              </a:ext>
            </a:extLst>
          </p:cNvPr>
          <p:cNvSpPr/>
          <p:nvPr userDrawn="1"/>
        </p:nvSpPr>
        <p:spPr>
          <a:xfrm>
            <a:off x="7943399" y="656705"/>
            <a:ext cx="754380" cy="6201295"/>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89AF803-B215-4DCC-BF17-C868078EBA8A}"/>
              </a:ext>
            </a:extLst>
          </p:cNvPr>
          <p:cNvSpPr/>
          <p:nvPr userDrawn="1"/>
        </p:nvSpPr>
        <p:spPr>
          <a:xfrm>
            <a:off x="8656159" y="656705"/>
            <a:ext cx="240030" cy="6201295"/>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5">
            <a:extLst>
              <a:ext uri="{FF2B5EF4-FFF2-40B4-BE49-F238E27FC236}">
                <a16:creationId xmlns:a16="http://schemas.microsoft.com/office/drawing/2014/main" id="{0E551CD2-1F5B-46CA-AF7E-5CA34AA0C58A}"/>
              </a:ext>
            </a:extLst>
          </p:cNvPr>
          <p:cNvSpPr>
            <a:spLocks noGrp="1"/>
          </p:cNvSpPr>
          <p:nvPr userDrawn="1">
            <p:ph type="body" sz="quarter" idx="11" hasCustomPrompt="1"/>
          </p:nvPr>
        </p:nvSpPr>
        <p:spPr>
          <a:xfrm>
            <a:off x="479822" y="3756084"/>
            <a:ext cx="6431444" cy="1954156"/>
          </a:xfrm>
          <a:prstGeom prst="rect">
            <a:avLst/>
          </a:prstGeom>
        </p:spPr>
        <p:txBody>
          <a:bodyPr/>
          <a:lstStyle>
            <a:lvl1pPr marL="0" indent="0">
              <a:buFontTx/>
              <a:buNone/>
              <a:defRPr>
                <a:latin typeface="Jacobs Chronos" panose="020B0603030503030204" pitchFamily="34" charset="0"/>
                <a:cs typeface="Jacobs Chronos" panose="020B0603030503030204" pitchFamily="34" charset="0"/>
              </a:defRPr>
            </a:lvl1pPr>
          </a:lstStyle>
          <a:p>
            <a:pPr lvl="0"/>
            <a:r>
              <a:rPr lang="en-US" dirty="0"/>
              <a:t>Other information, 28pt</a:t>
            </a:r>
          </a:p>
        </p:txBody>
      </p:sp>
      <p:sp>
        <p:nvSpPr>
          <p:cNvPr id="15" name="Text Placeholder 14">
            <a:extLst>
              <a:ext uri="{FF2B5EF4-FFF2-40B4-BE49-F238E27FC236}">
                <a16:creationId xmlns:a16="http://schemas.microsoft.com/office/drawing/2014/main" id="{ACC17E5E-5159-4675-8113-85D37ACD53C3}"/>
              </a:ext>
            </a:extLst>
          </p:cNvPr>
          <p:cNvSpPr>
            <a:spLocks noGrp="1"/>
          </p:cNvSpPr>
          <p:nvPr userDrawn="1">
            <p:ph type="body" sz="quarter" idx="12" hasCustomPrompt="1"/>
          </p:nvPr>
        </p:nvSpPr>
        <p:spPr>
          <a:xfrm>
            <a:off x="479822" y="1300487"/>
            <a:ext cx="6431444" cy="2274563"/>
          </a:xfrm>
          <a:prstGeom prst="rect">
            <a:avLst/>
          </a:prstGeom>
        </p:spPr>
        <p:txBody>
          <a:bodyPr anchor="b"/>
          <a:lstStyle>
            <a:lvl1pPr marL="0" indent="0">
              <a:buFontTx/>
              <a:buNone/>
              <a:defRPr sz="3200" b="1">
                <a:latin typeface="Jacobs Chronos" panose="020B0603030503030204" pitchFamily="34" charset="0"/>
                <a:cs typeface="Jacobs Chronos" panose="020B0603030503030204" pitchFamily="34" charset="0"/>
              </a:defRPr>
            </a:lvl1pPr>
          </a:lstStyle>
          <a:p>
            <a:pPr lvl="0"/>
            <a:r>
              <a:rPr lang="en-US" dirty="0"/>
              <a:t>Presentation title, 48pt bold</a:t>
            </a:r>
            <a:br>
              <a:rPr lang="en-US" dirty="0"/>
            </a:br>
            <a:r>
              <a:rPr lang="en-US" dirty="0"/>
              <a:t>Two line limit</a:t>
            </a:r>
          </a:p>
        </p:txBody>
      </p:sp>
      <p:pic>
        <p:nvPicPr>
          <p:cNvPr id="11" name="Picture 10">
            <a:extLst>
              <a:ext uri="{FF2B5EF4-FFF2-40B4-BE49-F238E27FC236}">
                <a16:creationId xmlns:a16="http://schemas.microsoft.com/office/drawing/2014/main" id="{7AF382BD-2911-497E-9A6E-17630A741B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491309" y="241694"/>
            <a:ext cx="2404880" cy="277728"/>
          </a:xfrm>
          <a:prstGeom prst="rect">
            <a:avLst/>
          </a:prstGeom>
        </p:spPr>
      </p:pic>
    </p:spTree>
    <p:extLst>
      <p:ext uri="{BB962C8B-B14F-4D97-AF65-F5344CB8AC3E}">
        <p14:creationId xmlns:p14="http://schemas.microsoft.com/office/powerpoint/2010/main" val="1044675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urp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6A354-4273-409E-A11B-C7084727C1D4}"/>
              </a:ext>
            </a:extLst>
          </p:cNvPr>
          <p:cNvSpPr/>
          <p:nvPr userDrawn="1"/>
        </p:nvSpPr>
        <p:spPr>
          <a:xfrm>
            <a:off x="680491" y="-1"/>
            <a:ext cx="682796" cy="6098770"/>
          </a:xfrm>
          <a:prstGeom prst="rect">
            <a:avLst/>
          </a:prstGeom>
          <a:solidFill>
            <a:srgbClr val="343434"/>
          </a:solidFill>
          <a:ln>
            <a:solidFill>
              <a:srgbClr val="343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1EA52BD3-1D6A-4F1D-9902-4716F367DEEF}"/>
              </a:ext>
            </a:extLst>
          </p:cNvPr>
          <p:cNvSpPr/>
          <p:nvPr userDrawn="1"/>
        </p:nvSpPr>
        <p:spPr>
          <a:xfrm>
            <a:off x="0" y="0"/>
            <a:ext cx="9141714"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6F144C38-6C33-4C03-8ED4-BC5544B3AC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7766" y="0"/>
            <a:ext cx="6617251" cy="6098770"/>
          </a:xfrm>
          <a:prstGeom prst="rect">
            <a:avLst/>
          </a:prstGeom>
        </p:spPr>
      </p:pic>
      <p:grpSp>
        <p:nvGrpSpPr>
          <p:cNvPr id="7" name="Group 6">
            <a:extLst>
              <a:ext uri="{FF2B5EF4-FFF2-40B4-BE49-F238E27FC236}">
                <a16:creationId xmlns:a16="http://schemas.microsoft.com/office/drawing/2014/main" id="{4E4A5424-434E-4A10-A9F2-D773BD9E6B0A}"/>
              </a:ext>
            </a:extLst>
          </p:cNvPr>
          <p:cNvGrpSpPr/>
          <p:nvPr userDrawn="1"/>
        </p:nvGrpSpPr>
        <p:grpSpPr>
          <a:xfrm>
            <a:off x="7469099" y="0"/>
            <a:ext cx="1672520" cy="6098770"/>
            <a:chOff x="9958799" y="0"/>
            <a:chExt cx="2230026" cy="5943600"/>
          </a:xfrm>
        </p:grpSpPr>
        <p:sp>
          <p:nvSpPr>
            <p:cNvPr id="8" name="Rectangle 7">
              <a:extLst>
                <a:ext uri="{FF2B5EF4-FFF2-40B4-BE49-F238E27FC236}">
                  <a16:creationId xmlns:a16="http://schemas.microsoft.com/office/drawing/2014/main" id="{94C95B5B-50C4-4566-BCF9-FB02E33A9D09}"/>
                </a:ext>
              </a:extLst>
            </p:cNvPr>
            <p:cNvSpPr/>
            <p:nvPr userDrawn="1"/>
          </p:nvSpPr>
          <p:spPr>
            <a:xfrm>
              <a:off x="9958799" y="0"/>
              <a:ext cx="1325880"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2BAE8392-33D6-44DA-BD16-398FCCFF59C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 name="Text Placeholder 5">
            <a:extLst>
              <a:ext uri="{FF2B5EF4-FFF2-40B4-BE49-F238E27FC236}">
                <a16:creationId xmlns:a16="http://schemas.microsoft.com/office/drawing/2014/main" id="{5674874F-EC31-44B6-AB5A-C1479BF8ADFF}"/>
              </a:ext>
            </a:extLst>
          </p:cNvPr>
          <p:cNvSpPr>
            <a:spLocks noGrp="1"/>
          </p:cNvSpPr>
          <p:nvPr>
            <p:ph type="body" sz="quarter" idx="10" hasCustomPrompt="1"/>
          </p:nvPr>
        </p:nvSpPr>
        <p:spPr>
          <a:xfrm>
            <a:off x="1167136" y="3808413"/>
            <a:ext cx="6240780" cy="1776412"/>
          </a:xfrm>
          <a:prstGeom prst="rect">
            <a:avLst/>
          </a:prstGeom>
        </p:spPr>
        <p:txBody>
          <a:bodyPr/>
          <a:lstStyle>
            <a:lvl1pPr marL="0" indent="0">
              <a:buFontTx/>
              <a:buNone/>
              <a:defRPr>
                <a:solidFill>
                  <a:schemeClr val="bg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sp>
        <p:nvSpPr>
          <p:cNvPr id="14" name="Text Placeholder 14">
            <a:extLst>
              <a:ext uri="{FF2B5EF4-FFF2-40B4-BE49-F238E27FC236}">
                <a16:creationId xmlns:a16="http://schemas.microsoft.com/office/drawing/2014/main" id="{8473314E-2D7C-4128-8D7C-417A308C1469}"/>
              </a:ext>
            </a:extLst>
          </p:cNvPr>
          <p:cNvSpPr>
            <a:spLocks noGrp="1"/>
          </p:cNvSpPr>
          <p:nvPr>
            <p:ph type="body" sz="quarter" idx="12" hasCustomPrompt="1"/>
          </p:nvPr>
        </p:nvSpPr>
        <p:spPr>
          <a:xfrm>
            <a:off x="1167136" y="1411288"/>
            <a:ext cx="6240780" cy="2163762"/>
          </a:xfrm>
          <a:prstGeom prst="rect">
            <a:avLst/>
          </a:prstGeom>
        </p:spPr>
        <p:txBody>
          <a:bodyPr anchor="b"/>
          <a:lstStyle>
            <a:lvl1pPr marL="0" indent="0">
              <a:buFontTx/>
              <a:buNone/>
              <a:defRPr sz="3200" b="1">
                <a:solidFill>
                  <a:schemeClr val="bg1"/>
                </a:solidFill>
                <a:latin typeface="Jacobs Chronos" panose="020B0603030503030204" pitchFamily="34" charset="0"/>
                <a:cs typeface="Jacobs Chronos" panose="020B0603030503030204" pitchFamily="34" charset="0"/>
              </a:defRPr>
            </a:lvl1pPr>
          </a:lstStyle>
          <a:p>
            <a:pPr lvl="0"/>
            <a:r>
              <a:rPr lang="en-US" dirty="0"/>
              <a:t>Presentation title, 48pt bold</a:t>
            </a:r>
            <a:br>
              <a:rPr lang="en-US" dirty="0"/>
            </a:br>
            <a:r>
              <a:rPr lang="en-US" dirty="0"/>
              <a:t>Two line limit</a:t>
            </a:r>
          </a:p>
        </p:txBody>
      </p:sp>
      <p:grpSp>
        <p:nvGrpSpPr>
          <p:cNvPr id="23" name="Group 22">
            <a:extLst>
              <a:ext uri="{FF2B5EF4-FFF2-40B4-BE49-F238E27FC236}">
                <a16:creationId xmlns:a16="http://schemas.microsoft.com/office/drawing/2014/main" id="{E694B734-412D-4E65-B5D1-B5D5A59E496B}"/>
              </a:ext>
            </a:extLst>
          </p:cNvPr>
          <p:cNvGrpSpPr/>
          <p:nvPr userDrawn="1"/>
        </p:nvGrpSpPr>
        <p:grpSpPr>
          <a:xfrm>
            <a:off x="1185627" y="6379415"/>
            <a:ext cx="1599137" cy="251514"/>
            <a:chOff x="1586379" y="6136031"/>
            <a:chExt cx="3139067" cy="411359"/>
          </a:xfrm>
        </p:grpSpPr>
        <p:pic>
          <p:nvPicPr>
            <p:cNvPr id="24" name="Picture 23">
              <a:hlinkClick r:id="rId3"/>
              <a:extLst>
                <a:ext uri="{FF2B5EF4-FFF2-40B4-BE49-F238E27FC236}">
                  <a16:creationId xmlns:a16="http://schemas.microsoft.com/office/drawing/2014/main" id="{1E738761-DEAB-48A4-8724-F9E2D14F9E6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5" name="Picture 24">
              <a:hlinkClick r:id="rId5"/>
              <a:extLst>
                <a:ext uri="{FF2B5EF4-FFF2-40B4-BE49-F238E27FC236}">
                  <a16:creationId xmlns:a16="http://schemas.microsoft.com/office/drawing/2014/main" id="{A0C36F34-2BB4-4959-8E49-589660E42B83}"/>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6" name="Picture 25">
              <a:hlinkClick r:id="rId7"/>
              <a:extLst>
                <a:ext uri="{FF2B5EF4-FFF2-40B4-BE49-F238E27FC236}">
                  <a16:creationId xmlns:a16="http://schemas.microsoft.com/office/drawing/2014/main" id="{53F47CA4-D9F6-40E9-85F7-93BC69A2984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586379" y="6138417"/>
              <a:ext cx="405785" cy="405785"/>
            </a:xfrm>
            <a:prstGeom prst="rect">
              <a:avLst/>
            </a:prstGeom>
          </p:spPr>
        </p:pic>
        <p:pic>
          <p:nvPicPr>
            <p:cNvPr id="27" name="Picture 26">
              <a:hlinkClick r:id="rId9"/>
              <a:extLst>
                <a:ext uri="{FF2B5EF4-FFF2-40B4-BE49-F238E27FC236}">
                  <a16:creationId xmlns:a16="http://schemas.microsoft.com/office/drawing/2014/main" id="{B615D301-E3F8-472E-BF6F-07C32825295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8" name="Picture 27">
              <a:hlinkClick r:id="rId11"/>
              <a:extLst>
                <a:ext uri="{FF2B5EF4-FFF2-40B4-BE49-F238E27FC236}">
                  <a16:creationId xmlns:a16="http://schemas.microsoft.com/office/drawing/2014/main" id="{9B7CA396-E442-4C6D-B9E5-6E6C3167AB31}"/>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2236063" y="6136031"/>
              <a:ext cx="359091" cy="354764"/>
            </a:xfrm>
            <a:prstGeom prst="rect">
              <a:avLst/>
            </a:prstGeom>
          </p:spPr>
        </p:pic>
      </p:grpSp>
      <p:pic>
        <p:nvPicPr>
          <p:cNvPr id="29" name="Picture 28">
            <a:extLst>
              <a:ext uri="{FF2B5EF4-FFF2-40B4-BE49-F238E27FC236}">
                <a16:creationId xmlns:a16="http://schemas.microsoft.com/office/drawing/2014/main" id="{7273F7EC-13A1-4755-AC57-04DA7A050D92}"/>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6367964" y="6335214"/>
            <a:ext cx="2518880" cy="293766"/>
          </a:xfrm>
          <a:prstGeom prst="rect">
            <a:avLst/>
          </a:prstGeom>
        </p:spPr>
      </p:pic>
      <p:sp>
        <p:nvSpPr>
          <p:cNvPr id="30" name="L-Shape 29">
            <a:extLst>
              <a:ext uri="{FF2B5EF4-FFF2-40B4-BE49-F238E27FC236}">
                <a16:creationId xmlns:a16="http://schemas.microsoft.com/office/drawing/2014/main" id="{6A99F22A-6C9A-4CB2-9DBE-9BE1D401CF01}"/>
              </a:ext>
            </a:extLst>
          </p:cNvPr>
          <p:cNvSpPr/>
          <p:nvPr userDrawn="1"/>
        </p:nvSpPr>
        <p:spPr>
          <a:xfrm rot="10800000">
            <a:off x="24555" y="6100717"/>
            <a:ext cx="818655" cy="755649"/>
          </a:xfrm>
          <a:prstGeom prst="corner">
            <a:avLst>
              <a:gd name="adj1" fmla="val 35096"/>
              <a:gd name="adj2" fmla="val 4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945265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urpl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14DCB0-4B3A-4907-B708-D4565AC8CB1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64"/>
            <a:ext cx="9141619" cy="6857136"/>
          </a:xfrm>
          <a:prstGeom prst="rect">
            <a:avLst/>
          </a:prstGeom>
        </p:spPr>
      </p:pic>
      <p:sp>
        <p:nvSpPr>
          <p:cNvPr id="5" name="Title 1">
            <a:extLst>
              <a:ext uri="{FF2B5EF4-FFF2-40B4-BE49-F238E27FC236}">
                <a16:creationId xmlns:a16="http://schemas.microsoft.com/office/drawing/2014/main" id="{BB2188B4-5B9F-46FC-8173-212574C27297}"/>
              </a:ext>
            </a:extLst>
          </p:cNvPr>
          <p:cNvSpPr>
            <a:spLocks noGrp="1"/>
          </p:cNvSpPr>
          <p:nvPr>
            <p:ph type="ctrTitle" hasCustomPrompt="1"/>
          </p:nvPr>
        </p:nvSpPr>
        <p:spPr>
          <a:xfrm>
            <a:off x="480060" y="2104056"/>
            <a:ext cx="6515100" cy="1463040"/>
          </a:xfrm>
          <a:prstGeom prst="rect">
            <a:avLst/>
          </a:prstGeom>
          <a:noFill/>
        </p:spPr>
        <p:txBody>
          <a:bodyPr anchor="b">
            <a:noAutofit/>
          </a:bodyPr>
          <a:lstStyle>
            <a:lvl1pPr algn="l">
              <a:defRPr sz="3200" b="1">
                <a:solidFill>
                  <a:schemeClr val="bg1"/>
                </a:solidFill>
                <a:latin typeface="Jacobs Chronos" panose="020B0603030503030204" pitchFamily="34" charset="0"/>
                <a:cs typeface="Jacobs Chronos" panose="020B0603030503030204" pitchFamily="34" charset="0"/>
              </a:defRPr>
            </a:lvl1pPr>
          </a:lstStyle>
          <a:p>
            <a:r>
              <a:rPr lang="en-US" dirty="0"/>
              <a:t>Presentation title, 48pt bold</a:t>
            </a:r>
            <a:br>
              <a:rPr lang="en-US" dirty="0"/>
            </a:br>
            <a:r>
              <a:rPr lang="en-US" dirty="0"/>
              <a:t>Two line limit</a:t>
            </a:r>
          </a:p>
        </p:txBody>
      </p:sp>
      <p:sp>
        <p:nvSpPr>
          <p:cNvPr id="6" name="Date Placeholder 6">
            <a:extLst>
              <a:ext uri="{FF2B5EF4-FFF2-40B4-BE49-F238E27FC236}">
                <a16:creationId xmlns:a16="http://schemas.microsoft.com/office/drawing/2014/main" id="{37FD1C6E-C9E6-4286-A606-7E3826090549}"/>
              </a:ext>
            </a:extLst>
          </p:cNvPr>
          <p:cNvSpPr>
            <a:spLocks noGrp="1"/>
          </p:cNvSpPr>
          <p:nvPr>
            <p:ph type="dt" sz="half" idx="2"/>
          </p:nvPr>
        </p:nvSpPr>
        <p:spPr>
          <a:xfrm>
            <a:off x="480060" y="317040"/>
            <a:ext cx="1371600" cy="274320"/>
          </a:xfrm>
          <a:prstGeom prst="rect">
            <a:avLst/>
          </a:prstGeom>
        </p:spPr>
        <p:txBody>
          <a:bodyPr vert="horz" lIns="0" tIns="0" rIns="0" bIns="0" rtlCol="0" anchor="b">
            <a:noAutofit/>
          </a:bodyPr>
          <a:lstStyle>
            <a:lvl1pPr algn="l">
              <a:defRPr sz="1050" b="1">
                <a:solidFill>
                  <a:schemeClr val="bg1"/>
                </a:solidFill>
                <a:latin typeface="+mj-lt"/>
              </a:defRPr>
            </a:lvl1pPr>
          </a:lstStyle>
          <a:p>
            <a:endParaRPr lang="en-US" dirty="0"/>
          </a:p>
        </p:txBody>
      </p:sp>
      <p:sp>
        <p:nvSpPr>
          <p:cNvPr id="8" name="Text Placeholder 5">
            <a:extLst>
              <a:ext uri="{FF2B5EF4-FFF2-40B4-BE49-F238E27FC236}">
                <a16:creationId xmlns:a16="http://schemas.microsoft.com/office/drawing/2014/main" id="{8EC49C7F-D758-438C-9920-877F8067F7A8}"/>
              </a:ext>
            </a:extLst>
          </p:cNvPr>
          <p:cNvSpPr>
            <a:spLocks noGrp="1"/>
          </p:cNvSpPr>
          <p:nvPr>
            <p:ph type="body" sz="quarter" idx="10" hasCustomPrompt="1"/>
          </p:nvPr>
        </p:nvSpPr>
        <p:spPr>
          <a:xfrm>
            <a:off x="479823" y="3808413"/>
            <a:ext cx="6493669" cy="1776412"/>
          </a:xfrm>
          <a:prstGeom prst="rect">
            <a:avLst/>
          </a:prstGeom>
        </p:spPr>
        <p:txBody>
          <a:bodyPr/>
          <a:lstStyle>
            <a:lvl1pPr marL="0" indent="0">
              <a:buFontTx/>
              <a:buNone/>
              <a:defRPr>
                <a:solidFill>
                  <a:schemeClr val="bg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pic>
        <p:nvPicPr>
          <p:cNvPr id="16" name="Picture 15">
            <a:extLst>
              <a:ext uri="{FF2B5EF4-FFF2-40B4-BE49-F238E27FC236}">
                <a16:creationId xmlns:a16="http://schemas.microsoft.com/office/drawing/2014/main" id="{A5623A72-4A4E-424A-BA8D-84783FB41E4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67964" y="6335214"/>
            <a:ext cx="2518880" cy="293766"/>
          </a:xfrm>
          <a:prstGeom prst="rect">
            <a:avLst/>
          </a:prstGeom>
        </p:spPr>
      </p:pic>
    </p:spTree>
    <p:extLst>
      <p:ext uri="{BB962C8B-B14F-4D97-AF65-F5344CB8AC3E}">
        <p14:creationId xmlns:p14="http://schemas.microsoft.com/office/powerpoint/2010/main" val="21992949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Yellow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8F91E-E23C-4007-8942-C29B792D881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6934" y="468"/>
            <a:ext cx="6787031" cy="6857532"/>
          </a:xfrm>
          <a:prstGeom prst="rect">
            <a:avLst/>
          </a:prstGeom>
        </p:spPr>
      </p:pic>
      <p:sp>
        <p:nvSpPr>
          <p:cNvPr id="4" name="Rectangle 3">
            <a:extLst>
              <a:ext uri="{FF2B5EF4-FFF2-40B4-BE49-F238E27FC236}">
                <a16:creationId xmlns:a16="http://schemas.microsoft.com/office/drawing/2014/main" id="{F5E3A1F5-0141-4DDA-B919-62B16FDC4624}"/>
              </a:ext>
            </a:extLst>
          </p:cNvPr>
          <p:cNvSpPr/>
          <p:nvPr userDrawn="1"/>
        </p:nvSpPr>
        <p:spPr>
          <a:xfrm>
            <a:off x="6973560" y="0"/>
            <a:ext cx="1309381"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FD424CE7-6080-4956-AC1C-89109849331C}"/>
              </a:ext>
            </a:extLst>
          </p:cNvPr>
          <p:cNvSpPr/>
          <p:nvPr userDrawn="1"/>
        </p:nvSpPr>
        <p:spPr>
          <a:xfrm>
            <a:off x="8282940" y="0"/>
            <a:ext cx="696806"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6DDC8FA6-C9F4-4B67-A8D8-A5B65CE458C7}"/>
              </a:ext>
            </a:extLst>
          </p:cNvPr>
          <p:cNvSpPr/>
          <p:nvPr userDrawn="1"/>
        </p:nvSpPr>
        <p:spPr>
          <a:xfrm>
            <a:off x="8979747" y="0"/>
            <a:ext cx="228104"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3F86D3B7-F58D-422E-8863-B9622893D9D5}"/>
              </a:ext>
            </a:extLst>
          </p:cNvPr>
          <p:cNvSpPr>
            <a:spLocks noGrp="1"/>
          </p:cNvSpPr>
          <p:nvPr>
            <p:ph type="ctrTitle" hasCustomPrompt="1"/>
          </p:nvPr>
        </p:nvSpPr>
        <p:spPr>
          <a:xfrm>
            <a:off x="480060" y="2104056"/>
            <a:ext cx="6515100" cy="1463040"/>
          </a:xfrm>
          <a:prstGeom prst="rect">
            <a:avLst/>
          </a:prstGeom>
          <a:noFill/>
        </p:spPr>
        <p:txBody>
          <a:bodyPr anchor="b">
            <a:noAutofit/>
          </a:bodyPr>
          <a:lstStyle>
            <a:lvl1pPr algn="l">
              <a:defRPr sz="3600" b="1">
                <a:solidFill>
                  <a:schemeClr val="tx1"/>
                </a:solidFill>
              </a:defRPr>
            </a:lvl1pPr>
          </a:lstStyle>
          <a:p>
            <a:r>
              <a:rPr lang="en-US" dirty="0"/>
              <a:t>Presentation title, 48pt bold</a:t>
            </a:r>
            <a:br>
              <a:rPr lang="en-US" dirty="0"/>
            </a:br>
            <a:r>
              <a:rPr lang="en-US" dirty="0"/>
              <a:t>Two line limit</a:t>
            </a:r>
          </a:p>
        </p:txBody>
      </p:sp>
      <p:sp>
        <p:nvSpPr>
          <p:cNvPr id="10" name="Text Placeholder 5">
            <a:extLst>
              <a:ext uri="{FF2B5EF4-FFF2-40B4-BE49-F238E27FC236}">
                <a16:creationId xmlns:a16="http://schemas.microsoft.com/office/drawing/2014/main" id="{E6785237-1B29-4A2F-907B-E329C5EB0FE9}"/>
              </a:ext>
            </a:extLst>
          </p:cNvPr>
          <p:cNvSpPr>
            <a:spLocks noGrp="1"/>
          </p:cNvSpPr>
          <p:nvPr>
            <p:ph type="body" sz="quarter" idx="10" hasCustomPrompt="1"/>
          </p:nvPr>
        </p:nvSpPr>
        <p:spPr>
          <a:xfrm>
            <a:off x="479823" y="3808413"/>
            <a:ext cx="6493669"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
        <p:nvSpPr>
          <p:cNvPr id="11" name="Rectangle 10">
            <a:extLst>
              <a:ext uri="{FF2B5EF4-FFF2-40B4-BE49-F238E27FC236}">
                <a16:creationId xmlns:a16="http://schemas.microsoft.com/office/drawing/2014/main" id="{FFDDD595-DBFF-4B62-8EC6-C2854AFA84C2}"/>
              </a:ext>
            </a:extLst>
          </p:cNvPr>
          <p:cNvSpPr/>
          <p:nvPr userDrawn="1"/>
        </p:nvSpPr>
        <p:spPr>
          <a:xfrm>
            <a:off x="-8896" y="0"/>
            <a:ext cx="246310"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69442317-A3C4-4633-AEDC-ACCB844CD0A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91309" y="6409723"/>
            <a:ext cx="2404880" cy="277728"/>
          </a:xfrm>
          <a:prstGeom prst="rect">
            <a:avLst/>
          </a:prstGeom>
        </p:spPr>
      </p:pic>
    </p:spTree>
    <p:extLst>
      <p:ext uri="{BB962C8B-B14F-4D97-AF65-F5344CB8AC3E}">
        <p14:creationId xmlns:p14="http://schemas.microsoft.com/office/powerpoint/2010/main" val="18648185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Gree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0E0ED9-6381-4CE2-826F-F81BAA9EB22C}"/>
              </a:ext>
            </a:extLst>
          </p:cNvPr>
          <p:cNvSpPr/>
          <p:nvPr userDrawn="1"/>
        </p:nvSpPr>
        <p:spPr>
          <a:xfrm>
            <a:off x="840283" y="-1"/>
            <a:ext cx="8301336" cy="985529"/>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50F677DD-5004-4C77-955E-F5D8446A3FC7}"/>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840283" y="923593"/>
            <a:ext cx="8298410" cy="4356289"/>
          </a:xfrm>
          <a:prstGeom prst="rect">
            <a:avLst/>
          </a:prstGeom>
        </p:spPr>
      </p:pic>
      <p:sp>
        <p:nvSpPr>
          <p:cNvPr id="5" name="Freeform 5">
            <a:extLst>
              <a:ext uri="{FF2B5EF4-FFF2-40B4-BE49-F238E27FC236}">
                <a16:creationId xmlns:a16="http://schemas.microsoft.com/office/drawing/2014/main" id="{B24D2416-242E-4926-A009-C2757361DEE3}"/>
              </a:ext>
            </a:extLst>
          </p:cNvPr>
          <p:cNvSpPr>
            <a:spLocks/>
          </p:cNvSpPr>
          <p:nvPr userDrawn="1"/>
        </p:nvSpPr>
        <p:spPr bwMode="auto">
          <a:xfrm>
            <a:off x="-2" y="6100716"/>
            <a:ext cx="843211" cy="757283"/>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 name="Title 1">
            <a:extLst>
              <a:ext uri="{FF2B5EF4-FFF2-40B4-BE49-F238E27FC236}">
                <a16:creationId xmlns:a16="http://schemas.microsoft.com/office/drawing/2014/main" id="{B1FC8042-85BA-4529-AC57-15AC48F2903E}"/>
              </a:ext>
            </a:extLst>
          </p:cNvPr>
          <p:cNvSpPr>
            <a:spLocks noGrp="1"/>
          </p:cNvSpPr>
          <p:nvPr>
            <p:ph type="ctrTitle" hasCustomPrompt="1"/>
          </p:nvPr>
        </p:nvSpPr>
        <p:spPr>
          <a:xfrm>
            <a:off x="1167136" y="2104056"/>
            <a:ext cx="6515100" cy="1463040"/>
          </a:xfrm>
          <a:prstGeom prst="rect">
            <a:avLst/>
          </a:prstGeom>
          <a:noFill/>
        </p:spPr>
        <p:txBody>
          <a:bodyPr anchor="b">
            <a:noAutofit/>
          </a:bodyPr>
          <a:lstStyle>
            <a:lvl1pPr algn="l">
              <a:defRPr sz="3200" b="1">
                <a:solidFill>
                  <a:schemeClr val="bg1"/>
                </a:solidFill>
                <a:latin typeface="Jacobs Chronos" panose="020B0603030503030204" pitchFamily="34" charset="0"/>
                <a:cs typeface="Jacobs Chronos" panose="020B0603030503030204" pitchFamily="34" charset="0"/>
              </a:defRPr>
            </a:lvl1pPr>
          </a:lstStyle>
          <a:p>
            <a:r>
              <a:rPr lang="en-US" dirty="0"/>
              <a:t>Presentation title, 48pt bold</a:t>
            </a:r>
            <a:br>
              <a:rPr lang="en-US" dirty="0"/>
            </a:br>
            <a:r>
              <a:rPr lang="en-US" dirty="0"/>
              <a:t>Two line limit</a:t>
            </a:r>
          </a:p>
        </p:txBody>
      </p:sp>
      <p:sp>
        <p:nvSpPr>
          <p:cNvPr id="9" name="Text Placeholder 5">
            <a:extLst>
              <a:ext uri="{FF2B5EF4-FFF2-40B4-BE49-F238E27FC236}">
                <a16:creationId xmlns:a16="http://schemas.microsoft.com/office/drawing/2014/main" id="{A9C0E1A4-AF59-4D13-BD8D-297D447D936A}"/>
              </a:ext>
            </a:extLst>
          </p:cNvPr>
          <p:cNvSpPr>
            <a:spLocks noGrp="1"/>
          </p:cNvSpPr>
          <p:nvPr>
            <p:ph type="body" sz="quarter" idx="10" hasCustomPrompt="1"/>
          </p:nvPr>
        </p:nvSpPr>
        <p:spPr>
          <a:xfrm>
            <a:off x="1167136" y="3808414"/>
            <a:ext cx="6515100" cy="985529"/>
          </a:xfrm>
          <a:prstGeom prst="rect">
            <a:avLst/>
          </a:prstGeom>
        </p:spPr>
        <p:txBody>
          <a:bodyPr/>
          <a:lstStyle>
            <a:lvl1pPr marL="0" indent="0">
              <a:buFontTx/>
              <a:buNone/>
              <a:defRPr>
                <a:solidFill>
                  <a:schemeClr val="bg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sp>
        <p:nvSpPr>
          <p:cNvPr id="10" name="Rectangle 9">
            <a:extLst>
              <a:ext uri="{FF2B5EF4-FFF2-40B4-BE49-F238E27FC236}">
                <a16:creationId xmlns:a16="http://schemas.microsoft.com/office/drawing/2014/main" id="{3455D468-98BC-43E3-955F-CA56434CB08B}"/>
              </a:ext>
            </a:extLst>
          </p:cNvPr>
          <p:cNvSpPr/>
          <p:nvPr userDrawn="1"/>
        </p:nvSpPr>
        <p:spPr>
          <a:xfrm>
            <a:off x="843209" y="5279882"/>
            <a:ext cx="8298410" cy="820834"/>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A8B7F9E2-BC18-4E05-9459-BEF71E30EDD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91309" y="6409723"/>
            <a:ext cx="2404880" cy="277728"/>
          </a:xfrm>
          <a:prstGeom prst="rect">
            <a:avLst/>
          </a:prstGeom>
        </p:spPr>
      </p:pic>
    </p:spTree>
    <p:extLst>
      <p:ext uri="{BB962C8B-B14F-4D97-AF65-F5344CB8AC3E}">
        <p14:creationId xmlns:p14="http://schemas.microsoft.com/office/powerpoint/2010/main" val="26279448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53BAD09-C86F-4694-905A-68C69D00A2D8}"/>
              </a:ext>
            </a:extLst>
          </p:cNvPr>
          <p:cNvSpPr>
            <a:spLocks noGrp="1"/>
          </p:cNvSpPr>
          <p:nvPr>
            <p:ph type="pic" sz="quarter" idx="11" hasCustomPrompt="1"/>
          </p:nvPr>
        </p:nvSpPr>
        <p:spPr>
          <a:xfrm>
            <a:off x="6637814" y="640080"/>
            <a:ext cx="1988820" cy="6217920"/>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CA07CAD0-C02C-400F-B2B0-0B862081D002}"/>
              </a:ext>
            </a:extLst>
          </p:cNvPr>
          <p:cNvGrpSpPr/>
          <p:nvPr userDrawn="1"/>
        </p:nvGrpSpPr>
        <p:grpSpPr>
          <a:xfrm>
            <a:off x="-8895" y="640080"/>
            <a:ext cx="8905084" cy="6217920"/>
            <a:chOff x="-11860" y="914400"/>
            <a:chExt cx="11873445" cy="5943600"/>
          </a:xfrm>
        </p:grpSpPr>
        <p:pic>
          <p:nvPicPr>
            <p:cNvPr id="5" name="Picture 4">
              <a:extLst>
                <a:ext uri="{FF2B5EF4-FFF2-40B4-BE49-F238E27FC236}">
                  <a16:creationId xmlns:a16="http://schemas.microsoft.com/office/drawing/2014/main" id="{AFF8CEB4-0D7B-4346-97F3-8725928B71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8002" y="914400"/>
              <a:ext cx="7772400" cy="5943600"/>
            </a:xfrm>
            <a:prstGeom prst="rect">
              <a:avLst/>
            </a:prstGeom>
          </p:spPr>
        </p:pic>
        <p:sp>
          <p:nvSpPr>
            <p:cNvPr id="6" name="Rectangle 5">
              <a:extLst>
                <a:ext uri="{FF2B5EF4-FFF2-40B4-BE49-F238E27FC236}">
                  <a16:creationId xmlns:a16="http://schemas.microsoft.com/office/drawing/2014/main" id="{F84E1496-E6CF-4C3F-8754-C59ADECD9F05}"/>
                </a:ext>
              </a:extLst>
            </p:cNvPr>
            <p:cNvSpPr/>
            <p:nvPr userDrawn="1"/>
          </p:nvSpPr>
          <p:spPr>
            <a:xfrm>
              <a:off x="-11860" y="914400"/>
              <a:ext cx="320040"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C3648A58-FA27-4AF7-83D8-4ACA950E4BFB}"/>
                </a:ext>
              </a:extLst>
            </p:cNvPr>
            <p:cNvSpPr/>
            <p:nvPr userDrawn="1"/>
          </p:nvSpPr>
          <p:spPr>
            <a:xfrm>
              <a:off x="8023944" y="914400"/>
              <a:ext cx="868680"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00E6C1AA-5826-46A2-B685-4F4EA2AE2AEB}"/>
                </a:ext>
              </a:extLst>
            </p:cNvPr>
            <p:cNvSpPr/>
            <p:nvPr userDrawn="1"/>
          </p:nvSpPr>
          <p:spPr>
            <a:xfrm>
              <a:off x="11465169" y="914400"/>
              <a:ext cx="396416" cy="59436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Title 1">
            <a:extLst>
              <a:ext uri="{FF2B5EF4-FFF2-40B4-BE49-F238E27FC236}">
                <a16:creationId xmlns:a16="http://schemas.microsoft.com/office/drawing/2014/main" id="{1F11FF8A-B049-4996-AD66-199DE4FAA429}"/>
              </a:ext>
            </a:extLst>
          </p:cNvPr>
          <p:cNvSpPr>
            <a:spLocks noGrp="1"/>
          </p:cNvSpPr>
          <p:nvPr>
            <p:ph type="ctrTitle" hasCustomPrompt="1"/>
          </p:nvPr>
        </p:nvSpPr>
        <p:spPr>
          <a:xfrm>
            <a:off x="480060" y="2104056"/>
            <a:ext cx="5486400" cy="1463040"/>
          </a:xfrm>
          <a:prstGeom prst="rect">
            <a:avLst/>
          </a:prstGeom>
          <a:noFill/>
        </p:spPr>
        <p:txBody>
          <a:bodyPr anchor="b">
            <a:noAutofit/>
          </a:bodyPr>
          <a:lstStyle>
            <a:lvl1pPr algn="l">
              <a:defRPr sz="3200" b="1">
                <a:solidFill>
                  <a:schemeClr val="bg1"/>
                </a:solidFill>
                <a:latin typeface="Jacobs Chronos" panose="020B0603030503030204" pitchFamily="34" charset="0"/>
                <a:cs typeface="Jacobs Chronos" panose="020B0603030503030204" pitchFamily="34" charset="0"/>
              </a:defRPr>
            </a:lvl1pPr>
          </a:lstStyle>
          <a:p>
            <a:r>
              <a:rPr lang="en-US" dirty="0"/>
              <a:t>Presentation title, 48pt bold, two line limit</a:t>
            </a:r>
          </a:p>
        </p:txBody>
      </p:sp>
      <p:sp>
        <p:nvSpPr>
          <p:cNvPr id="12" name="Text Placeholder 5">
            <a:extLst>
              <a:ext uri="{FF2B5EF4-FFF2-40B4-BE49-F238E27FC236}">
                <a16:creationId xmlns:a16="http://schemas.microsoft.com/office/drawing/2014/main" id="{3D4EBBA2-EF8B-47E2-8BD2-4C72B4AC8705}"/>
              </a:ext>
            </a:extLst>
          </p:cNvPr>
          <p:cNvSpPr>
            <a:spLocks noGrp="1"/>
          </p:cNvSpPr>
          <p:nvPr>
            <p:ph type="body" sz="quarter" idx="10" hasCustomPrompt="1"/>
          </p:nvPr>
        </p:nvSpPr>
        <p:spPr>
          <a:xfrm>
            <a:off x="480060" y="3833351"/>
            <a:ext cx="6493669" cy="1776412"/>
          </a:xfrm>
          <a:prstGeom prst="rect">
            <a:avLst/>
          </a:prstGeom>
        </p:spPr>
        <p:txBody>
          <a:bodyPr/>
          <a:lstStyle>
            <a:lvl1pPr marL="0" indent="0">
              <a:buFontTx/>
              <a:buNone/>
              <a:defRPr>
                <a:solidFill>
                  <a:schemeClr val="bg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pic>
        <p:nvPicPr>
          <p:cNvPr id="13" name="Picture 12">
            <a:extLst>
              <a:ext uri="{FF2B5EF4-FFF2-40B4-BE49-F238E27FC236}">
                <a16:creationId xmlns:a16="http://schemas.microsoft.com/office/drawing/2014/main" id="{93CD20B6-6C18-4311-B9A6-1111CDF1875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91309" y="233366"/>
            <a:ext cx="2404880" cy="277728"/>
          </a:xfrm>
          <a:prstGeom prst="rect">
            <a:avLst/>
          </a:prstGeom>
        </p:spPr>
      </p:pic>
    </p:spTree>
    <p:extLst>
      <p:ext uri="{BB962C8B-B14F-4D97-AF65-F5344CB8AC3E}">
        <p14:creationId xmlns:p14="http://schemas.microsoft.com/office/powerpoint/2010/main" val="27441178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C957CF1-2E0D-494F-B7BB-7E729B72F643}"/>
              </a:ext>
            </a:extLst>
          </p:cNvPr>
          <p:cNvSpPr>
            <a:spLocks noGrp="1"/>
          </p:cNvSpPr>
          <p:nvPr>
            <p:ph type="pic" sz="quarter" idx="11" hasCustomPrompt="1"/>
          </p:nvPr>
        </p:nvSpPr>
        <p:spPr>
          <a:xfrm>
            <a:off x="-1" y="2811606"/>
            <a:ext cx="9141619" cy="3500151"/>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pic>
        <p:nvPicPr>
          <p:cNvPr id="5" name="Picture 4">
            <a:extLst>
              <a:ext uri="{FF2B5EF4-FFF2-40B4-BE49-F238E27FC236}">
                <a16:creationId xmlns:a16="http://schemas.microsoft.com/office/drawing/2014/main" id="{FE9E5514-9CCB-42E6-9B4F-89AE76CA2C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61185"/>
            <a:ext cx="9141619" cy="1950420"/>
          </a:xfrm>
          <a:prstGeom prst="rect">
            <a:avLst/>
          </a:prstGeom>
        </p:spPr>
      </p:pic>
      <p:sp>
        <p:nvSpPr>
          <p:cNvPr id="6" name="Title 1">
            <a:extLst>
              <a:ext uri="{FF2B5EF4-FFF2-40B4-BE49-F238E27FC236}">
                <a16:creationId xmlns:a16="http://schemas.microsoft.com/office/drawing/2014/main" id="{3718BF5A-6081-4F5C-A8EA-3AA851CB0F16}"/>
              </a:ext>
            </a:extLst>
          </p:cNvPr>
          <p:cNvSpPr>
            <a:spLocks noGrp="1"/>
          </p:cNvSpPr>
          <p:nvPr>
            <p:ph type="ctrTitle" hasCustomPrompt="1"/>
          </p:nvPr>
        </p:nvSpPr>
        <p:spPr>
          <a:xfrm>
            <a:off x="1025129" y="1070852"/>
            <a:ext cx="7657099" cy="896762"/>
          </a:xfrm>
          <a:prstGeom prst="rect">
            <a:avLst/>
          </a:prstGeom>
          <a:noFill/>
        </p:spPr>
        <p:txBody>
          <a:bodyPr anchor="b">
            <a:noAutofit/>
          </a:bodyPr>
          <a:lstStyle>
            <a:lvl1pPr algn="l">
              <a:defRPr sz="3200" b="1">
                <a:solidFill>
                  <a:schemeClr val="bg1"/>
                </a:solidFill>
                <a:latin typeface="Jacobs Chronos" panose="020B0603030503030204" pitchFamily="34" charset="0"/>
                <a:cs typeface="Jacobs Chronos" panose="020B0603030503030204" pitchFamily="34" charset="0"/>
              </a:defRPr>
            </a:lvl1pPr>
          </a:lstStyle>
          <a:p>
            <a:r>
              <a:rPr lang="en-US" dirty="0"/>
              <a:t>Presentation title, 42pt bold, 1 line only</a:t>
            </a:r>
          </a:p>
        </p:txBody>
      </p:sp>
      <p:sp>
        <p:nvSpPr>
          <p:cNvPr id="8" name="Rectangle 7">
            <a:extLst>
              <a:ext uri="{FF2B5EF4-FFF2-40B4-BE49-F238E27FC236}">
                <a16:creationId xmlns:a16="http://schemas.microsoft.com/office/drawing/2014/main" id="{39D87DFF-F162-4576-8BD2-7A5C3FD37C80}"/>
              </a:ext>
            </a:extLst>
          </p:cNvPr>
          <p:cNvSpPr/>
          <p:nvPr userDrawn="1"/>
        </p:nvSpPr>
        <p:spPr>
          <a:xfrm>
            <a:off x="-1" y="6540960"/>
            <a:ext cx="9141618" cy="321672"/>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5">
            <a:extLst>
              <a:ext uri="{FF2B5EF4-FFF2-40B4-BE49-F238E27FC236}">
                <a16:creationId xmlns:a16="http://schemas.microsoft.com/office/drawing/2014/main" id="{5463EE8F-B419-413A-9CB3-473E3013CDDA}"/>
              </a:ext>
            </a:extLst>
          </p:cNvPr>
          <p:cNvSpPr>
            <a:spLocks noGrp="1"/>
          </p:cNvSpPr>
          <p:nvPr>
            <p:ph type="body" sz="quarter" idx="10" hasCustomPrompt="1"/>
          </p:nvPr>
        </p:nvSpPr>
        <p:spPr>
          <a:xfrm>
            <a:off x="1025129" y="2172306"/>
            <a:ext cx="5592504" cy="639300"/>
          </a:xfrm>
          <a:prstGeom prst="rect">
            <a:avLst/>
          </a:prstGeom>
        </p:spPr>
        <p:txBody>
          <a:bodyPr/>
          <a:lstStyle>
            <a:lvl1pPr marL="0" indent="0">
              <a:buFontTx/>
              <a:buNone/>
              <a:defRPr>
                <a:solidFill>
                  <a:schemeClr val="bg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sp>
        <p:nvSpPr>
          <p:cNvPr id="10" name="Rectangle 9">
            <a:extLst>
              <a:ext uri="{FF2B5EF4-FFF2-40B4-BE49-F238E27FC236}">
                <a16:creationId xmlns:a16="http://schemas.microsoft.com/office/drawing/2014/main" id="{483BC95D-AC6C-41AF-875F-C54C80F7CED8}"/>
              </a:ext>
            </a:extLst>
          </p:cNvPr>
          <p:cNvSpPr/>
          <p:nvPr userDrawn="1"/>
        </p:nvSpPr>
        <p:spPr>
          <a:xfrm>
            <a:off x="0" y="652522"/>
            <a:ext cx="9141618" cy="229202"/>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6DCEE20-78F8-4CD3-937D-E0B5D631250E}"/>
              </a:ext>
            </a:extLst>
          </p:cNvPr>
          <p:cNvSpPr/>
          <p:nvPr userDrawn="1"/>
        </p:nvSpPr>
        <p:spPr>
          <a:xfrm>
            <a:off x="-1" y="6311758"/>
            <a:ext cx="9141618" cy="22920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2C6EAA81-A8DA-4863-B902-DE3A7F47EEE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91309" y="191818"/>
            <a:ext cx="2404880" cy="277728"/>
          </a:xfrm>
          <a:prstGeom prst="rect">
            <a:avLst/>
          </a:prstGeom>
        </p:spPr>
      </p:pic>
    </p:spTree>
    <p:extLst>
      <p:ext uri="{BB962C8B-B14F-4D97-AF65-F5344CB8AC3E}">
        <p14:creationId xmlns:p14="http://schemas.microsoft.com/office/powerpoint/2010/main" val="24558984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Red 2">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961EB7-FB7C-4DA0-8DFF-AD7BAAC03D47}"/>
              </a:ext>
            </a:extLst>
          </p:cNvPr>
          <p:cNvSpPr>
            <a:spLocks noGrp="1"/>
          </p:cNvSpPr>
          <p:nvPr>
            <p:ph type="pic" sz="quarter" idx="11" hasCustomPrompt="1"/>
          </p:nvPr>
        </p:nvSpPr>
        <p:spPr>
          <a:xfrm>
            <a:off x="6981349" y="0"/>
            <a:ext cx="2160270" cy="6100716"/>
          </a:xfrm>
          <a:prstGeom prst="rect">
            <a:avLst/>
          </a:prstGeom>
          <a:solidFill>
            <a:srgbClr val="BFBFBF"/>
          </a:solidFill>
        </p:spPr>
        <p:txBody>
          <a:bodyPr lIns="182880" tIns="182880" rIns="182880"/>
          <a:lstStyle>
            <a:lvl1pPr marL="0" indent="0">
              <a:buFontTx/>
              <a:buNone/>
              <a:defRPr sz="105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EC28549A-616C-4F1D-8EEB-B13E0143A9A1}"/>
              </a:ext>
            </a:extLst>
          </p:cNvPr>
          <p:cNvGrpSpPr/>
          <p:nvPr userDrawn="1"/>
        </p:nvGrpSpPr>
        <p:grpSpPr>
          <a:xfrm>
            <a:off x="843209" y="-8876"/>
            <a:ext cx="6143954" cy="6109592"/>
            <a:chOff x="941831" y="0"/>
            <a:chExt cx="8374386" cy="5907024"/>
          </a:xfrm>
        </p:grpSpPr>
        <p:pic>
          <p:nvPicPr>
            <p:cNvPr id="5" name="Picture 4">
              <a:extLst>
                <a:ext uri="{FF2B5EF4-FFF2-40B4-BE49-F238E27FC236}">
                  <a16:creationId xmlns:a16="http://schemas.microsoft.com/office/drawing/2014/main" id="{6BAF877C-100A-412D-89B0-683D4B0D4EFA}"/>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564780" y="0"/>
              <a:ext cx="7132320" cy="5907024"/>
            </a:xfrm>
            <a:prstGeom prst="rect">
              <a:avLst/>
            </a:prstGeom>
          </p:spPr>
        </p:pic>
        <p:sp>
          <p:nvSpPr>
            <p:cNvPr id="6" name="Rectangle 5">
              <a:extLst>
                <a:ext uri="{FF2B5EF4-FFF2-40B4-BE49-F238E27FC236}">
                  <a16:creationId xmlns:a16="http://schemas.microsoft.com/office/drawing/2014/main" id="{D8344D0E-9F22-426E-A288-57E7C6B0CDCA}"/>
                </a:ext>
              </a:extLst>
            </p:cNvPr>
            <p:cNvSpPr/>
            <p:nvPr userDrawn="1"/>
          </p:nvSpPr>
          <p:spPr>
            <a:xfrm>
              <a:off x="941831" y="0"/>
              <a:ext cx="654852" cy="5907024"/>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A9A51DF2-65B6-4F42-ABF5-3F5C07B6A0A2}"/>
                </a:ext>
              </a:extLst>
            </p:cNvPr>
            <p:cNvSpPr/>
            <p:nvPr userDrawn="1"/>
          </p:nvSpPr>
          <p:spPr>
            <a:xfrm>
              <a:off x="8661365" y="0"/>
              <a:ext cx="654852" cy="5907024"/>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Title 1">
            <a:extLst>
              <a:ext uri="{FF2B5EF4-FFF2-40B4-BE49-F238E27FC236}">
                <a16:creationId xmlns:a16="http://schemas.microsoft.com/office/drawing/2014/main" id="{640056FB-65D8-47A5-BF02-8B2385BACF45}"/>
              </a:ext>
            </a:extLst>
          </p:cNvPr>
          <p:cNvSpPr>
            <a:spLocks noGrp="1"/>
          </p:cNvSpPr>
          <p:nvPr>
            <p:ph type="ctrTitle" hasCustomPrompt="1"/>
          </p:nvPr>
        </p:nvSpPr>
        <p:spPr>
          <a:xfrm>
            <a:off x="1631370" y="2068886"/>
            <a:ext cx="4869180" cy="1463040"/>
          </a:xfrm>
          <a:prstGeom prst="rect">
            <a:avLst/>
          </a:prstGeom>
          <a:noFill/>
        </p:spPr>
        <p:txBody>
          <a:bodyPr anchor="b">
            <a:noAutofit/>
          </a:bodyPr>
          <a:lstStyle>
            <a:lvl1pPr algn="l">
              <a:defRPr sz="3200" b="1">
                <a:solidFill>
                  <a:schemeClr val="bg1"/>
                </a:solidFill>
                <a:latin typeface="Jacobs Chronos" panose="020B0603030503030204" pitchFamily="34" charset="0"/>
                <a:cs typeface="Jacobs Chronos" panose="020B0603030503030204" pitchFamily="34" charset="0"/>
              </a:defRPr>
            </a:lvl1pPr>
          </a:lstStyle>
          <a:p>
            <a:r>
              <a:rPr lang="en-US" dirty="0"/>
              <a:t>Presentation title, 42pt bold, two line limit</a:t>
            </a:r>
          </a:p>
        </p:txBody>
      </p:sp>
      <p:sp>
        <p:nvSpPr>
          <p:cNvPr id="12" name="Text Placeholder 5">
            <a:extLst>
              <a:ext uri="{FF2B5EF4-FFF2-40B4-BE49-F238E27FC236}">
                <a16:creationId xmlns:a16="http://schemas.microsoft.com/office/drawing/2014/main" id="{376A6976-869C-4756-A7B9-71177E8B8366}"/>
              </a:ext>
            </a:extLst>
          </p:cNvPr>
          <p:cNvSpPr>
            <a:spLocks noGrp="1"/>
          </p:cNvSpPr>
          <p:nvPr>
            <p:ph type="body" sz="quarter" idx="10" hasCustomPrompt="1"/>
          </p:nvPr>
        </p:nvSpPr>
        <p:spPr>
          <a:xfrm>
            <a:off x="1624251" y="3808413"/>
            <a:ext cx="4869180" cy="1776412"/>
          </a:xfrm>
          <a:prstGeom prst="rect">
            <a:avLst/>
          </a:prstGeom>
        </p:spPr>
        <p:txBody>
          <a:bodyPr/>
          <a:lstStyle>
            <a:lvl1pPr marL="0" indent="0">
              <a:buFontTx/>
              <a:buNone/>
              <a:defRPr>
                <a:solidFill>
                  <a:schemeClr val="bg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sp>
        <p:nvSpPr>
          <p:cNvPr id="11" name="Freeform 5">
            <a:extLst>
              <a:ext uri="{FF2B5EF4-FFF2-40B4-BE49-F238E27FC236}">
                <a16:creationId xmlns:a16="http://schemas.microsoft.com/office/drawing/2014/main" id="{59F5A1AA-8B47-449B-BB5A-86B499D06AE7}"/>
              </a:ext>
            </a:extLst>
          </p:cNvPr>
          <p:cNvSpPr>
            <a:spLocks/>
          </p:cNvSpPr>
          <p:nvPr userDrawn="1"/>
        </p:nvSpPr>
        <p:spPr bwMode="auto">
          <a:xfrm>
            <a:off x="-2" y="6100716"/>
            <a:ext cx="843211" cy="757283"/>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13" name="Picture 12">
            <a:extLst>
              <a:ext uri="{FF2B5EF4-FFF2-40B4-BE49-F238E27FC236}">
                <a16:creationId xmlns:a16="http://schemas.microsoft.com/office/drawing/2014/main" id="{14420157-107B-4166-B20A-A0B9F6B6432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91309" y="6409723"/>
            <a:ext cx="2404880" cy="277728"/>
          </a:xfrm>
          <a:prstGeom prst="rect">
            <a:avLst/>
          </a:prstGeom>
        </p:spPr>
      </p:pic>
    </p:spTree>
    <p:extLst>
      <p:ext uri="{BB962C8B-B14F-4D97-AF65-F5344CB8AC3E}">
        <p14:creationId xmlns:p14="http://schemas.microsoft.com/office/powerpoint/2010/main" val="28252929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Yellow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133BD-E508-49A1-B73E-CEF8733A02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65"/>
            <a:ext cx="8979746" cy="6856739"/>
          </a:xfrm>
          <a:prstGeom prst="rect">
            <a:avLst/>
          </a:prstGeom>
        </p:spPr>
      </p:pic>
      <p:sp>
        <p:nvSpPr>
          <p:cNvPr id="4" name="Rectangle 3">
            <a:extLst>
              <a:ext uri="{FF2B5EF4-FFF2-40B4-BE49-F238E27FC236}">
                <a16:creationId xmlns:a16="http://schemas.microsoft.com/office/drawing/2014/main" id="{C8171484-E696-422C-AF74-032BFFEEBA9E}"/>
              </a:ext>
            </a:extLst>
          </p:cNvPr>
          <p:cNvSpPr/>
          <p:nvPr userDrawn="1"/>
        </p:nvSpPr>
        <p:spPr>
          <a:xfrm>
            <a:off x="8979747" y="0"/>
            <a:ext cx="228104" cy="6858000"/>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9635B3B2-7C8F-45A6-9F12-3F9DF8DF0121}"/>
              </a:ext>
            </a:extLst>
          </p:cNvPr>
          <p:cNvSpPr>
            <a:spLocks noGrp="1"/>
          </p:cNvSpPr>
          <p:nvPr>
            <p:ph type="ctrTitle" hasCustomPrompt="1"/>
          </p:nvPr>
        </p:nvSpPr>
        <p:spPr>
          <a:xfrm>
            <a:off x="480060" y="2104056"/>
            <a:ext cx="6515100" cy="1463040"/>
          </a:xfrm>
          <a:prstGeom prst="rect">
            <a:avLst/>
          </a:prstGeom>
          <a:noFill/>
        </p:spPr>
        <p:txBody>
          <a:bodyPr anchor="b">
            <a:noAutofit/>
          </a:bodyPr>
          <a:lstStyle>
            <a:lvl1pPr algn="l">
              <a:defRPr sz="3200" b="1">
                <a:solidFill>
                  <a:schemeClr val="tx1"/>
                </a:solidFill>
                <a:latin typeface="Jacobs Chronos" panose="020B0603030503030204" pitchFamily="34" charset="0"/>
                <a:cs typeface="Jacobs Chronos" panose="020B0603030503030204" pitchFamily="34" charset="0"/>
              </a:defRPr>
            </a:lvl1pPr>
          </a:lstStyle>
          <a:p>
            <a:r>
              <a:rPr lang="en-US" dirty="0"/>
              <a:t>Presentation title, 48pt bold</a:t>
            </a:r>
            <a:br>
              <a:rPr lang="en-US" dirty="0"/>
            </a:br>
            <a:r>
              <a:rPr lang="en-US" dirty="0"/>
              <a:t>Two line limit</a:t>
            </a:r>
          </a:p>
        </p:txBody>
      </p:sp>
      <p:sp>
        <p:nvSpPr>
          <p:cNvPr id="8" name="Text Placeholder 5">
            <a:extLst>
              <a:ext uri="{FF2B5EF4-FFF2-40B4-BE49-F238E27FC236}">
                <a16:creationId xmlns:a16="http://schemas.microsoft.com/office/drawing/2014/main" id="{18A279E2-2C61-44B4-BF39-64E57210C23B}"/>
              </a:ext>
            </a:extLst>
          </p:cNvPr>
          <p:cNvSpPr>
            <a:spLocks noGrp="1"/>
          </p:cNvSpPr>
          <p:nvPr>
            <p:ph type="body" sz="quarter" idx="10" hasCustomPrompt="1"/>
          </p:nvPr>
        </p:nvSpPr>
        <p:spPr>
          <a:xfrm>
            <a:off x="479823" y="3808413"/>
            <a:ext cx="6493669" cy="1776412"/>
          </a:xfrm>
          <a:prstGeom prst="rect">
            <a:avLst/>
          </a:prstGeom>
        </p:spPr>
        <p:txBody>
          <a:bodyPr/>
          <a:lstStyle>
            <a:lvl1pPr marL="0" indent="0">
              <a:buFontTx/>
              <a:buNone/>
              <a:defRPr>
                <a:solidFill>
                  <a:schemeClr val="tx1"/>
                </a:solidFill>
                <a:latin typeface="Jacobs Chronos" panose="020B0603030503030204" pitchFamily="34" charset="0"/>
                <a:cs typeface="Jacobs Chronos" panose="020B0603030503030204" pitchFamily="34" charset="0"/>
              </a:defRPr>
            </a:lvl1pPr>
          </a:lstStyle>
          <a:p>
            <a:pPr lvl="0"/>
            <a:r>
              <a:rPr lang="en-AU" dirty="0"/>
              <a:t>Other information, 28pt</a:t>
            </a:r>
            <a:endParaRPr lang="en-US" dirty="0"/>
          </a:p>
        </p:txBody>
      </p:sp>
      <p:pic>
        <p:nvPicPr>
          <p:cNvPr id="9" name="Picture 8">
            <a:extLst>
              <a:ext uri="{FF2B5EF4-FFF2-40B4-BE49-F238E27FC236}">
                <a16:creationId xmlns:a16="http://schemas.microsoft.com/office/drawing/2014/main" id="{8F757ED7-DA90-441F-BFCA-9AFAE7250C9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91309" y="6409723"/>
            <a:ext cx="2404880" cy="277728"/>
          </a:xfrm>
          <a:prstGeom prst="rect">
            <a:avLst/>
          </a:prstGeom>
        </p:spPr>
      </p:pic>
    </p:spTree>
    <p:extLst>
      <p:ext uri="{BB962C8B-B14F-4D97-AF65-F5344CB8AC3E}">
        <p14:creationId xmlns:p14="http://schemas.microsoft.com/office/powerpoint/2010/main" val="421976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3.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2.png"/><Relationship Id="rId18" Type="http://schemas.openxmlformats.org/officeDocument/2006/relationships/hyperlink" Target="https://www.linkedin.com/company/jacobs/" TargetMode="External"/><Relationship Id="rId3" Type="http://schemas.openxmlformats.org/officeDocument/2006/relationships/slideLayout" Target="../slideLayouts/slideLayout80.xml"/><Relationship Id="rId21" Type="http://schemas.openxmlformats.org/officeDocument/2006/relationships/image" Target="../media/image36.png"/><Relationship Id="rId7" Type="http://schemas.openxmlformats.org/officeDocument/2006/relationships/slideLayout" Target="../slideLayouts/slideLayout84.xml"/><Relationship Id="rId12" Type="http://schemas.openxmlformats.org/officeDocument/2006/relationships/hyperlink" Target="https://www.instagram.com/jacobsconnects/" TargetMode="External"/><Relationship Id="rId17" Type="http://schemas.openxmlformats.org/officeDocument/2006/relationships/image" Target="../media/image34.png"/><Relationship Id="rId2" Type="http://schemas.openxmlformats.org/officeDocument/2006/relationships/slideLayout" Target="../slideLayouts/slideLayout79.xml"/><Relationship Id="rId16" Type="http://schemas.openxmlformats.org/officeDocument/2006/relationships/hyperlink" Target="https://twitter.com/JacobsConnects" TargetMode="External"/><Relationship Id="rId20" Type="http://schemas.openxmlformats.org/officeDocument/2006/relationships/hyperlink" Target="https://www.youtube.com/user/jacobsworldwide" TargetMode="Externa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14.xml"/><Relationship Id="rId5" Type="http://schemas.openxmlformats.org/officeDocument/2006/relationships/slideLayout" Target="../slideLayouts/slideLayout82.xml"/><Relationship Id="rId15" Type="http://schemas.openxmlformats.org/officeDocument/2006/relationships/image" Target="../media/image33.png"/><Relationship Id="rId10" Type="http://schemas.openxmlformats.org/officeDocument/2006/relationships/slideLayout" Target="../slideLayouts/slideLayout87.xml"/><Relationship Id="rId19" Type="http://schemas.openxmlformats.org/officeDocument/2006/relationships/image" Target="../media/image35.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hyperlink" Target="https://www.facebook.com/JacobsConnects/" TargetMode="External"/><Relationship Id="rId22" Type="http://schemas.openxmlformats.org/officeDocument/2006/relationships/image" Target="../media/image3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15.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8.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9.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93" r:id="rId15"/>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Jacobs Chronos" panose="010B0603030503030204" pitchFamily="34" charset="0"/>
          <a:ea typeface="+mn-ea"/>
          <a:cs typeface="Jacobs Chronos" panose="010B0603030503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36484854"/>
      </p:ext>
    </p:extLst>
  </p:cSld>
  <p:clrMap bg1="lt1" tx1="dk1" bg2="lt2" tx2="dk2" accent1="accent1" accent2="accent2" accent3="accent3" accent4="accent4" accent5="accent5" accent6="accent6" hlink="hlink" folHlink="folHlink"/>
  <p:sldLayoutIdLst>
    <p:sldLayoutId id="2147483769" r:id="rId1"/>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5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2000" indent="-202500" algn="l" defTabSz="685800" rtl="0" eaLnBrk="1" latinLnBrk="0" hangingPunct="1">
        <a:lnSpc>
          <a:spcPct val="90000"/>
        </a:lnSpc>
        <a:spcBef>
          <a:spcPts val="375"/>
        </a:spcBef>
        <a:buFont typeface="Jacobs Chronos" panose="010B0603030503030204" pitchFamily="34" charset="0"/>
        <a:buChar char="−"/>
        <a:defRPr sz="1650" kern="1200">
          <a:solidFill>
            <a:schemeClr val="tx1"/>
          </a:solidFill>
          <a:latin typeface="Jacobs Chronos" panose="010B0603030503030204" pitchFamily="34" charset="0"/>
          <a:ea typeface="+mn-ea"/>
          <a:cs typeface="Jacobs Chronos" panose="010B0603030503030204" pitchFamily="34" charset="0"/>
        </a:defRPr>
      </a:lvl2pPr>
      <a:lvl3pPr marL="648000" indent="-20250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4000" indent="-202500" algn="l" defTabSz="685800" rtl="0" eaLnBrk="1" latinLnBrk="0" hangingPunct="1">
        <a:lnSpc>
          <a:spcPct val="90000"/>
        </a:lnSpc>
        <a:spcBef>
          <a:spcPts val="375"/>
        </a:spcBef>
        <a:buFont typeface="Jacobs Chronos" panose="010B0603030503030204" pitchFamily="34" charset="0"/>
        <a:buChar char="−"/>
        <a:defRPr sz="1350" kern="1200">
          <a:solidFill>
            <a:schemeClr val="tx1"/>
          </a:solidFill>
          <a:latin typeface="Jacobs Chronos" panose="010B0603030503030204" pitchFamily="34" charset="0"/>
          <a:ea typeface="+mn-ea"/>
          <a:cs typeface="Jacobs Chronos" panose="010B0603030503030204" pitchFamily="34" charset="0"/>
        </a:defRPr>
      </a:lvl4pPr>
      <a:lvl5pPr marL="1080000" indent="-20250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457578636"/>
      </p:ext>
    </p:extLst>
  </p:cSld>
  <p:clrMap bg1="lt1" tx1="dk1" bg2="lt2" tx2="dk2" accent1="accent1" accent2="accent2" accent3="accent3" accent4="accent4" accent5="accent5" accent6="accent6" hlink="hlink" folHlink="folHlink"/>
  <p:sldLayoutIdLst>
    <p:sldLayoutId id="2147483772" r:id="rId1"/>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58794406"/>
      </p:ext>
    </p:extLst>
  </p:cSld>
  <p:clrMap bg1="lt1" tx1="dk1" bg2="lt2" tx2="dk2" accent1="accent1" accent2="accent2" accent3="accent3" accent4="accent4" accent5="accent5" accent6="accent6" hlink="hlink" folHlink="folHlink"/>
  <p:sldLayoutIdLst>
    <p:sldLayoutId id="2147483778" r:id="rId1"/>
    <p:sldLayoutId id="2147483799" r:id="rId2"/>
    <p:sldLayoutId id="2147483792" r:id="rId3"/>
    <p:sldLayoutId id="2147483779" r:id="rId4"/>
    <p:sldLayoutId id="2147483780" r:id="rId5"/>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5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2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480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64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800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A3A588-0B44-4E37-AFEE-39C4025CC815}"/>
              </a:ext>
            </a:extLst>
          </p:cNvPr>
          <p:cNvGrpSpPr/>
          <p:nvPr userDrawn="1"/>
        </p:nvGrpSpPr>
        <p:grpSpPr>
          <a:xfrm>
            <a:off x="7140632" y="6393700"/>
            <a:ext cx="1274349" cy="212128"/>
            <a:chOff x="8408713" y="5816160"/>
            <a:chExt cx="3149902" cy="523656"/>
          </a:xfrm>
        </p:grpSpPr>
        <p:pic>
          <p:nvPicPr>
            <p:cNvPr id="12" name="Picture 11">
              <a:hlinkClick r:id="rId12"/>
              <a:extLst>
                <a:ext uri="{FF2B5EF4-FFF2-40B4-BE49-F238E27FC236}">
                  <a16:creationId xmlns:a16="http://schemas.microsoft.com/office/drawing/2014/main" id="{1271B511-7453-4BD2-90BF-4667740059C4}"/>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408713" y="5911554"/>
              <a:ext cx="428262" cy="428262"/>
            </a:xfrm>
            <a:prstGeom prst="rect">
              <a:avLst/>
            </a:prstGeom>
          </p:spPr>
        </p:pic>
        <p:pic>
          <p:nvPicPr>
            <p:cNvPr id="13" name="Picture 12">
              <a:hlinkClick r:id="rId14"/>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l="25537" t="13310" r="21972" b="13201"/>
            <a:stretch/>
          </p:blipFill>
          <p:spPr>
            <a:xfrm>
              <a:off x="10455212" y="5816160"/>
              <a:ext cx="374041" cy="523656"/>
            </a:xfrm>
            <a:prstGeom prst="rect">
              <a:avLst/>
            </a:prstGeom>
          </p:spPr>
        </p:pic>
        <p:pic>
          <p:nvPicPr>
            <p:cNvPr id="14" name="Picture 13">
              <a:hlinkClick r:id="rId16"/>
              <a:extLst>
                <a:ext uri="{FF2B5EF4-FFF2-40B4-BE49-F238E27FC236}">
                  <a16:creationId xmlns:a16="http://schemas.microsoft.com/office/drawing/2014/main" id="{723CF156-ED6A-44CD-A0D6-F21D1E506CDC}"/>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9791913" y="5899247"/>
              <a:ext cx="527616" cy="428561"/>
            </a:xfrm>
            <a:prstGeom prst="rect">
              <a:avLst/>
            </a:prstGeom>
          </p:spPr>
        </p:pic>
        <p:pic>
          <p:nvPicPr>
            <p:cNvPr id="15" name="Picture 14">
              <a:hlinkClick r:id="rId18"/>
              <a:extLst>
                <a:ext uri="{FF2B5EF4-FFF2-40B4-BE49-F238E27FC236}">
                  <a16:creationId xmlns:a16="http://schemas.microsoft.com/office/drawing/2014/main" id="{3EA1D2B5-F841-4730-BA18-15FFB498B647}"/>
                </a:ext>
              </a:extLst>
            </p:cNvPr>
            <p:cNvPicPr>
              <a:picLocks noChangeAspect="1"/>
            </p:cNvPicPr>
            <p:nvPr userDrawn="1"/>
          </p:nvPicPr>
          <p:blipFill rotWithShape="1">
            <a:blip r:embed="rId19" cstate="print">
              <a:extLst>
                <a:ext uri="{28A0092B-C50C-407E-A947-70E740481C1C}">
                  <a14:useLocalDpi xmlns:a14="http://schemas.microsoft.com/office/drawing/2010/main"/>
                </a:ext>
              </a:extLst>
            </a:blip>
            <a:srcRect l="17602" t="17667" r="15208" b="16821"/>
            <a:stretch/>
          </p:blipFill>
          <p:spPr>
            <a:xfrm>
              <a:off x="9119029" y="5822041"/>
              <a:ext cx="527616" cy="514425"/>
            </a:xfrm>
            <a:prstGeom prst="rect">
              <a:avLst/>
            </a:prstGeom>
          </p:spPr>
        </p:pic>
        <p:pic>
          <p:nvPicPr>
            <p:cNvPr id="16" name="Picture 15">
              <a:hlinkClick r:id="rId20"/>
              <a:extLst>
                <a:ext uri="{FF2B5EF4-FFF2-40B4-BE49-F238E27FC236}">
                  <a16:creationId xmlns:a16="http://schemas.microsoft.com/office/drawing/2014/main" id="{5597E482-64AD-46FE-9924-4E07B1A29C62}"/>
                </a:ext>
              </a:extLst>
            </p:cNvPr>
            <p:cNvPicPr>
              <a:picLocks noChangeAspect="1"/>
            </p:cNvPicPr>
            <p:nvPr userDrawn="1"/>
          </p:nvPicPr>
          <p:blipFill rotWithShape="1">
            <a:blip r:embed="rId21" cstate="print">
              <a:extLst>
                <a:ext uri="{28A0092B-C50C-407E-A947-70E740481C1C}">
                  <a14:useLocalDpi xmlns:a14="http://schemas.microsoft.com/office/drawing/2010/main"/>
                </a:ext>
              </a:extLst>
            </a:blip>
            <a:srcRect t="15082" b="14257"/>
            <a:stretch/>
          </p:blipFill>
          <p:spPr>
            <a:xfrm>
              <a:off x="10964936" y="5899246"/>
              <a:ext cx="593679" cy="440569"/>
            </a:xfrm>
            <a:prstGeom prst="rect">
              <a:avLst/>
            </a:prstGeom>
          </p:spPr>
        </p:pic>
      </p:grpSp>
      <p:pic>
        <p:nvPicPr>
          <p:cNvPr id="10" name="Picture 9">
            <a:extLst>
              <a:ext uri="{FF2B5EF4-FFF2-40B4-BE49-F238E27FC236}">
                <a16:creationId xmlns:a16="http://schemas.microsoft.com/office/drawing/2014/main" id="{20BAEF42-2252-4478-9C0E-A2692474CAA4}"/>
              </a:ext>
            </a:extLst>
          </p:cNvPr>
          <p:cNvPicPr>
            <a:picLocks noChangeAspect="1"/>
          </p:cNvPicPr>
          <p:nvPr userDrawn="1"/>
        </p:nvPicPr>
        <p:blipFill>
          <a:blip r:embed="rId22" cstate="hqprint">
            <a:extLst>
              <a:ext uri="{28A0092B-C50C-407E-A947-70E740481C1C}">
                <a14:useLocalDpi xmlns:a14="http://schemas.microsoft.com/office/drawing/2010/main"/>
              </a:ext>
            </a:extLst>
          </a:blip>
          <a:stretch>
            <a:fillRect/>
          </a:stretch>
        </p:blipFill>
        <p:spPr>
          <a:xfrm>
            <a:off x="729019" y="6393700"/>
            <a:ext cx="2404880" cy="277728"/>
          </a:xfrm>
          <a:prstGeom prst="rect">
            <a:avLst/>
          </a:prstGeom>
        </p:spPr>
      </p:pic>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5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2000" indent="-202500" algn="l" defTabSz="685800" rtl="0" eaLnBrk="1" latinLnBrk="0" hangingPunct="1">
        <a:lnSpc>
          <a:spcPct val="90000"/>
        </a:lnSpc>
        <a:spcBef>
          <a:spcPts val="375"/>
        </a:spcBef>
        <a:buFont typeface="Jacobs Chronos" panose="010B0603030503030204" pitchFamily="34" charset="0"/>
        <a:buChar char="−"/>
        <a:defRPr sz="1650" kern="1200">
          <a:solidFill>
            <a:schemeClr val="tx1"/>
          </a:solidFill>
          <a:latin typeface="Jacobs Chronos" panose="010B0603030503030204" pitchFamily="34" charset="0"/>
          <a:ea typeface="+mn-ea"/>
          <a:cs typeface="Jacobs Chronos" panose="010B0603030503030204" pitchFamily="34" charset="0"/>
        </a:defRPr>
      </a:lvl2pPr>
      <a:lvl3pPr marL="648000" indent="-20250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4000" indent="-202500" algn="l" defTabSz="685800" rtl="0" eaLnBrk="1" latinLnBrk="0" hangingPunct="1">
        <a:lnSpc>
          <a:spcPct val="90000"/>
        </a:lnSpc>
        <a:spcBef>
          <a:spcPts val="375"/>
        </a:spcBef>
        <a:buFont typeface="Jacobs Chronos" panose="010B0603030503030204" pitchFamily="34" charset="0"/>
        <a:buChar char="−"/>
        <a:defRPr sz="1350" kern="1200">
          <a:solidFill>
            <a:schemeClr val="tx1"/>
          </a:solidFill>
          <a:latin typeface="Jacobs Chronos" panose="010B0603030503030204" pitchFamily="34" charset="0"/>
          <a:ea typeface="+mn-ea"/>
          <a:cs typeface="Jacobs Chronos" panose="010B0603030503030204" pitchFamily="34" charset="0"/>
        </a:defRPr>
      </a:lvl4pPr>
      <a:lvl5pPr marL="1080000" indent="-20250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929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649" r:id="rId3"/>
    <p:sldLayoutId id="2147483650" r:id="rId4"/>
    <p:sldLayoutId id="2147483651" r:id="rId5"/>
    <p:sldLayoutId id="2147483652"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 id="2147483664" r:id="rId18"/>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3986287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600787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017120939"/>
      </p:ext>
    </p:extLst>
  </p:cSld>
  <p:clrMap bg1="lt1" tx1="dk1" bg2="lt2" tx2="dk2" accent1="accent1" accent2="accent2" accent3="accent3" accent4="accent4" accent5="accent5" accent6="accent6" hlink="hlink" folHlink="folHlink"/>
  <p:sldLayoutIdLst>
    <p:sldLayoutId id="2147483795" r:id="rId1"/>
    <p:sldLayoutId id="2147483798" r:id="rId2"/>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634012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8" r:id="rId7"/>
    <p:sldLayoutId id="2147483759" r:id="rId8"/>
    <p:sldLayoutId id="2147483760" r:id="rId9"/>
    <p:sldLayoutId id="2147483757" r:id="rId10"/>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5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35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486795"/>
            <a:ext cx="864108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384918"/>
            <a:ext cx="864108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6309360"/>
            <a:ext cx="1920240" cy="274320"/>
          </a:xfrm>
          <a:prstGeom prst="rect">
            <a:avLst/>
          </a:prstGeom>
        </p:spPr>
        <p:txBody>
          <a:bodyPr vert="horz" lIns="0" tIns="0" rIns="0" bIns="0" rtlCol="0" anchor="b" anchorCtr="0"/>
          <a:lstStyle>
            <a:lvl1pPr algn="r">
              <a:defRPr sz="6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0" y="6309360"/>
            <a:ext cx="586256" cy="274320"/>
          </a:xfrm>
          <a:prstGeom prst="rect">
            <a:avLst/>
          </a:prstGeom>
        </p:spPr>
        <p:txBody>
          <a:bodyPr vert="horz" lIns="0" tIns="0" rIns="0" bIns="0" rtlCol="0" anchor="b"/>
          <a:lstStyle>
            <a:lvl1pPr algn="l">
              <a:defRPr sz="82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76385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dt="0"/>
  <p:txStyles>
    <p:titleStyle>
      <a:lvl1pPr algn="l" defTabSz="685800"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500" indent="-202500" algn="l" defTabSz="685800"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5000" indent="-202500" algn="l" defTabSz="685800" rtl="0" eaLnBrk="1" latinLnBrk="0" hangingPunct="1">
        <a:lnSpc>
          <a:spcPct val="90000"/>
        </a:lnSpc>
        <a:spcBef>
          <a:spcPts val="375"/>
        </a:spcBef>
        <a:buFont typeface="Jacobs Chronos" panose="010B0603030503030204" pitchFamily="34" charset="0"/>
        <a:buChar char="−"/>
        <a:defRPr sz="1600" kern="1200">
          <a:solidFill>
            <a:schemeClr val="tx1"/>
          </a:solidFill>
          <a:latin typeface="Jacobs Chronos" panose="010B0603030503030204" pitchFamily="34" charset="0"/>
          <a:ea typeface="+mn-ea"/>
          <a:cs typeface="Jacobs Chronos" panose="010B0603030503030204" pitchFamily="34" charset="0"/>
        </a:defRPr>
      </a:lvl2pPr>
      <a:lvl3pPr marL="607500" indent="-202500"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Jacobs Chronos" panose="010B0603030503030204" pitchFamily="34" charset="0"/>
          <a:ea typeface="+mn-ea"/>
          <a:cs typeface="Jacobs Chronos" panose="010B0603030503030204" pitchFamily="34" charset="0"/>
        </a:defRPr>
      </a:lvl3pPr>
      <a:lvl4pPr marL="810000" indent="-202500" algn="l" defTabSz="685800" rtl="0" eaLnBrk="1" latinLnBrk="0" hangingPunct="1">
        <a:lnSpc>
          <a:spcPct val="90000"/>
        </a:lnSpc>
        <a:spcBef>
          <a:spcPts val="375"/>
        </a:spcBef>
        <a:buFont typeface="Jacobs Chronos" panose="010B0603030503030204" pitchFamily="34" charset="0"/>
        <a:buChar char="−"/>
        <a:defRPr sz="1200" kern="1200">
          <a:solidFill>
            <a:schemeClr val="tx1"/>
          </a:solidFill>
          <a:latin typeface="Jacobs Chronos" panose="010B0603030503030204" pitchFamily="34" charset="0"/>
          <a:ea typeface="+mn-ea"/>
          <a:cs typeface="Jacobs Chronos" panose="010B0603030503030204" pitchFamily="34" charset="0"/>
        </a:defRPr>
      </a:lvl4pPr>
      <a:lvl5pPr marL="1012500" indent="-20250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Jacobs Chronos" panose="010B0603030503030204" pitchFamily="34" charset="0"/>
          <a:ea typeface="+mn-ea"/>
          <a:cs typeface="Jacobs Chronos" panose="010B0603030503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7.xml"/><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7.xml"/><Relationship Id="rId4" Type="http://schemas.openxmlformats.org/officeDocument/2006/relationships/image" Target="../media/image8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7.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ECF0-1B84-4C72-9CF9-B5B2ECABC23D}"/>
              </a:ext>
            </a:extLst>
          </p:cNvPr>
          <p:cNvSpPr>
            <a:spLocks noGrp="1"/>
          </p:cNvSpPr>
          <p:nvPr>
            <p:ph type="ctrTitle"/>
          </p:nvPr>
        </p:nvSpPr>
        <p:spPr>
          <a:xfrm>
            <a:off x="480061" y="2435292"/>
            <a:ext cx="3826661" cy="1097280"/>
          </a:xfrm>
        </p:spPr>
        <p:txBody>
          <a:bodyPr/>
          <a:lstStyle/>
          <a:p>
            <a:r>
              <a:rPr lang="en-US" sz="2400" dirty="0"/>
              <a:t>ServiceNow (SNOW)</a:t>
            </a:r>
            <a:endParaRPr lang="en-US" sz="2400" dirty="0">
              <a:latin typeface="Jacobs Chronos" panose="020B0603030503030204" pitchFamily="34" charset="0"/>
              <a:cs typeface="Jacobs Chronos" panose="020B0603030503030204" pitchFamily="34" charset="0"/>
            </a:endParaRPr>
          </a:p>
        </p:txBody>
      </p:sp>
      <p:sp>
        <p:nvSpPr>
          <p:cNvPr id="3" name="Text Placeholder 2">
            <a:extLst>
              <a:ext uri="{FF2B5EF4-FFF2-40B4-BE49-F238E27FC236}">
                <a16:creationId xmlns:a16="http://schemas.microsoft.com/office/drawing/2014/main" id="{CA44760C-5082-4137-BB9B-743783900474}"/>
              </a:ext>
            </a:extLst>
          </p:cNvPr>
          <p:cNvSpPr>
            <a:spLocks noGrp="1"/>
          </p:cNvSpPr>
          <p:nvPr>
            <p:ph type="body" sz="quarter" idx="10"/>
          </p:nvPr>
        </p:nvSpPr>
        <p:spPr>
          <a:xfrm>
            <a:off x="479823" y="3713560"/>
            <a:ext cx="4092177" cy="1332309"/>
          </a:xfrm>
        </p:spPr>
        <p:txBody>
          <a:bodyPr/>
          <a:lstStyle/>
          <a:p>
            <a:r>
              <a:rPr lang="en-US" sz="1800" dirty="0">
                <a:latin typeface="Jacobs Chronos" panose="020B0603030503030204" pitchFamily="34" charset="0"/>
                <a:cs typeface="Jacobs Chronos" panose="020B0603030503030204" pitchFamily="34" charset="0"/>
              </a:rPr>
              <a:t>Jacobs Global People Services (GPS)</a:t>
            </a:r>
          </a:p>
        </p:txBody>
      </p:sp>
    </p:spTree>
    <p:extLst>
      <p:ext uri="{BB962C8B-B14F-4D97-AF65-F5344CB8AC3E}">
        <p14:creationId xmlns:p14="http://schemas.microsoft.com/office/powerpoint/2010/main" val="309791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Search Topic: Taxes – example</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10</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p:txBody>
          <a:bodyPr/>
          <a:lstStyle/>
          <a:p>
            <a:r>
              <a:rPr lang="en-US" dirty="0"/>
              <a:t>Update Taxes</a:t>
            </a:r>
          </a:p>
          <a:p>
            <a:endParaRPr lang="en-US" dirty="0"/>
          </a:p>
          <a:p>
            <a:endParaRPr lang="en-US" dirty="0"/>
          </a:p>
          <a:p>
            <a:endParaRPr lang="en-US" dirty="0"/>
          </a:p>
          <a:p>
            <a:endParaRPr lang="en-US" dirty="0"/>
          </a:p>
          <a:p>
            <a:endParaRPr lang="en-US" dirty="0"/>
          </a:p>
          <a:p>
            <a:r>
              <a:rPr lang="en-US" dirty="0"/>
              <a:t>Search results</a:t>
            </a:r>
          </a:p>
          <a:p>
            <a:endParaRPr lang="en-US" dirty="0"/>
          </a:p>
          <a:p>
            <a:endParaRPr lang="en-US" dirty="0"/>
          </a:p>
          <a:p>
            <a:endParaRPr lang="en-US" dirty="0"/>
          </a:p>
          <a:p>
            <a:pPr lvl="1"/>
            <a:endParaRPr lang="en-US" dirty="0"/>
          </a:p>
          <a:p>
            <a:pPr marL="202500" lvl="1" indent="0">
              <a:buNone/>
            </a:pPr>
            <a:endParaRPr lang="en-US" dirty="0"/>
          </a:p>
        </p:txBody>
      </p:sp>
      <p:pic>
        <p:nvPicPr>
          <p:cNvPr id="6" name="Picture 5">
            <a:extLst>
              <a:ext uri="{FF2B5EF4-FFF2-40B4-BE49-F238E27FC236}">
                <a16:creationId xmlns:a16="http://schemas.microsoft.com/office/drawing/2014/main" id="{6592383D-378E-401E-B01D-037451883868}"/>
              </a:ext>
            </a:extLst>
          </p:cNvPr>
          <p:cNvPicPr>
            <a:picLocks noChangeAspect="1"/>
          </p:cNvPicPr>
          <p:nvPr/>
        </p:nvPicPr>
        <p:blipFill rotWithShape="1">
          <a:blip r:embed="rId2"/>
          <a:srcRect t="2503" b="58639"/>
          <a:stretch/>
        </p:blipFill>
        <p:spPr>
          <a:xfrm>
            <a:off x="239792" y="1544108"/>
            <a:ext cx="7801761" cy="1742813"/>
          </a:xfrm>
          <a:prstGeom prst="rect">
            <a:avLst/>
          </a:prstGeom>
        </p:spPr>
      </p:pic>
      <p:pic>
        <p:nvPicPr>
          <p:cNvPr id="7" name="Picture 6">
            <a:extLst>
              <a:ext uri="{FF2B5EF4-FFF2-40B4-BE49-F238E27FC236}">
                <a16:creationId xmlns:a16="http://schemas.microsoft.com/office/drawing/2014/main" id="{8F36198E-520C-4731-8321-8843BB3C731A}"/>
              </a:ext>
            </a:extLst>
          </p:cNvPr>
          <p:cNvPicPr>
            <a:picLocks noChangeAspect="1"/>
          </p:cNvPicPr>
          <p:nvPr/>
        </p:nvPicPr>
        <p:blipFill>
          <a:blip r:embed="rId3"/>
          <a:stretch>
            <a:fillRect/>
          </a:stretch>
        </p:blipFill>
        <p:spPr>
          <a:xfrm>
            <a:off x="2205403" y="3429000"/>
            <a:ext cx="1653523" cy="2749551"/>
          </a:xfrm>
          <a:prstGeom prst="rect">
            <a:avLst/>
          </a:prstGeom>
        </p:spPr>
      </p:pic>
    </p:spTree>
    <p:extLst>
      <p:ext uri="{BB962C8B-B14F-4D97-AF65-F5344CB8AC3E}">
        <p14:creationId xmlns:p14="http://schemas.microsoft.com/office/powerpoint/2010/main" val="198531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Search Topic: Taxes – example (continued)</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11</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p:txBody>
          <a:bodyPr/>
          <a:lstStyle/>
          <a:p>
            <a:r>
              <a:rPr lang="en-US" dirty="0"/>
              <a:t>Select Article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pPr marL="202500" lvl="1" indent="0">
              <a:buNone/>
            </a:pPr>
            <a:endParaRPr lang="en-US" dirty="0"/>
          </a:p>
        </p:txBody>
      </p:sp>
      <p:sp>
        <p:nvSpPr>
          <p:cNvPr id="6" name="Text Placeholder 5">
            <a:extLst>
              <a:ext uri="{FF2B5EF4-FFF2-40B4-BE49-F238E27FC236}">
                <a16:creationId xmlns:a16="http://schemas.microsoft.com/office/drawing/2014/main" id="{B50D132E-9421-418C-8802-5F932501F10C}"/>
              </a:ext>
            </a:extLst>
          </p:cNvPr>
          <p:cNvSpPr>
            <a:spLocks noGrp="1"/>
          </p:cNvSpPr>
          <p:nvPr>
            <p:ph type="body" sz="quarter" idx="13"/>
          </p:nvPr>
        </p:nvSpPr>
        <p:spPr/>
        <p:txBody>
          <a:bodyPr/>
          <a:lstStyle/>
          <a:p>
            <a:r>
              <a:rPr lang="en-US" dirty="0"/>
              <a:t>Review information</a:t>
            </a:r>
          </a:p>
          <a:p>
            <a:endParaRPr lang="en-US" dirty="0"/>
          </a:p>
          <a:p>
            <a:endParaRPr lang="en-US" dirty="0"/>
          </a:p>
          <a:p>
            <a:endParaRPr lang="en-US" dirty="0"/>
          </a:p>
          <a:p>
            <a:endParaRPr lang="en-US" dirty="0"/>
          </a:p>
          <a:p>
            <a:endParaRPr lang="en-US" dirty="0"/>
          </a:p>
          <a:p>
            <a:endParaRPr lang="en-US" dirty="0"/>
          </a:p>
          <a:p>
            <a:endParaRPr lang="en-US" dirty="0"/>
          </a:p>
          <a:p>
            <a:r>
              <a:rPr lang="en-US" dirty="0"/>
              <a:t>If necessary, submit question to HR</a:t>
            </a:r>
          </a:p>
          <a:p>
            <a:endParaRPr lang="en-US" dirty="0"/>
          </a:p>
        </p:txBody>
      </p:sp>
      <p:pic>
        <p:nvPicPr>
          <p:cNvPr id="5" name="Picture 4">
            <a:extLst>
              <a:ext uri="{FF2B5EF4-FFF2-40B4-BE49-F238E27FC236}">
                <a16:creationId xmlns:a16="http://schemas.microsoft.com/office/drawing/2014/main" id="{20BC8E95-C946-43C2-B348-0A9A95ABD3A9}"/>
              </a:ext>
            </a:extLst>
          </p:cNvPr>
          <p:cNvPicPr>
            <a:picLocks noChangeAspect="1"/>
          </p:cNvPicPr>
          <p:nvPr/>
        </p:nvPicPr>
        <p:blipFill>
          <a:blip r:embed="rId2"/>
          <a:stretch>
            <a:fillRect/>
          </a:stretch>
        </p:blipFill>
        <p:spPr>
          <a:xfrm>
            <a:off x="207307" y="1658205"/>
            <a:ext cx="4075604" cy="4119824"/>
          </a:xfrm>
          <a:prstGeom prst="rect">
            <a:avLst/>
          </a:prstGeom>
        </p:spPr>
      </p:pic>
      <p:pic>
        <p:nvPicPr>
          <p:cNvPr id="9" name="Picture 8">
            <a:extLst>
              <a:ext uri="{FF2B5EF4-FFF2-40B4-BE49-F238E27FC236}">
                <a16:creationId xmlns:a16="http://schemas.microsoft.com/office/drawing/2014/main" id="{BC3F253E-0735-4A58-82AA-FD4AA923573D}"/>
              </a:ext>
            </a:extLst>
          </p:cNvPr>
          <p:cNvPicPr>
            <a:picLocks noChangeAspect="1"/>
          </p:cNvPicPr>
          <p:nvPr/>
        </p:nvPicPr>
        <p:blipFill>
          <a:blip r:embed="rId3"/>
          <a:stretch>
            <a:fillRect/>
          </a:stretch>
        </p:blipFill>
        <p:spPr>
          <a:xfrm>
            <a:off x="4521265" y="1658205"/>
            <a:ext cx="4622735" cy="1873312"/>
          </a:xfrm>
          <a:prstGeom prst="rect">
            <a:avLst/>
          </a:prstGeom>
        </p:spPr>
      </p:pic>
      <p:pic>
        <p:nvPicPr>
          <p:cNvPr id="10" name="Picture 9">
            <a:extLst>
              <a:ext uri="{FF2B5EF4-FFF2-40B4-BE49-F238E27FC236}">
                <a16:creationId xmlns:a16="http://schemas.microsoft.com/office/drawing/2014/main" id="{D5D48EEC-F674-4FDD-BBFA-5677FFB298E1}"/>
              </a:ext>
            </a:extLst>
          </p:cNvPr>
          <p:cNvPicPr>
            <a:picLocks noChangeAspect="1"/>
          </p:cNvPicPr>
          <p:nvPr/>
        </p:nvPicPr>
        <p:blipFill>
          <a:blip r:embed="rId4"/>
          <a:stretch>
            <a:fillRect/>
          </a:stretch>
        </p:blipFill>
        <p:spPr>
          <a:xfrm>
            <a:off x="4884696" y="4351829"/>
            <a:ext cx="3328126" cy="1695931"/>
          </a:xfrm>
          <a:prstGeom prst="rect">
            <a:avLst/>
          </a:prstGeom>
        </p:spPr>
      </p:pic>
    </p:spTree>
    <p:extLst>
      <p:ext uri="{BB962C8B-B14F-4D97-AF65-F5344CB8AC3E}">
        <p14:creationId xmlns:p14="http://schemas.microsoft.com/office/powerpoint/2010/main" val="26257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Search Topic: Tuition Reimbursement - example</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12</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p:txBody>
          <a:bodyPr/>
          <a:lstStyle/>
          <a:p>
            <a:r>
              <a:rPr lang="en-US" dirty="0"/>
              <a:t>Tuition Reimbursement</a:t>
            </a:r>
          </a:p>
          <a:p>
            <a:endParaRPr lang="en-US" dirty="0"/>
          </a:p>
          <a:p>
            <a:endParaRPr lang="en-US" dirty="0"/>
          </a:p>
          <a:p>
            <a:endParaRPr lang="en-US" dirty="0"/>
          </a:p>
          <a:p>
            <a:endParaRPr lang="en-US" dirty="0"/>
          </a:p>
          <a:p>
            <a:endParaRPr lang="en-US" dirty="0"/>
          </a:p>
          <a:p>
            <a:r>
              <a:rPr lang="en-US" dirty="0"/>
              <a:t>Search results</a:t>
            </a:r>
          </a:p>
          <a:p>
            <a:endParaRPr lang="en-US" dirty="0"/>
          </a:p>
          <a:p>
            <a:endParaRPr lang="en-US" dirty="0"/>
          </a:p>
          <a:p>
            <a:endParaRPr lang="en-US" dirty="0"/>
          </a:p>
          <a:p>
            <a:pPr lvl="1"/>
            <a:endParaRPr lang="en-US" dirty="0"/>
          </a:p>
          <a:p>
            <a:pPr marL="202500" lvl="1" indent="0">
              <a:buNone/>
            </a:pPr>
            <a:endParaRPr lang="en-US" dirty="0"/>
          </a:p>
        </p:txBody>
      </p:sp>
      <p:pic>
        <p:nvPicPr>
          <p:cNvPr id="2" name="Picture 1">
            <a:extLst>
              <a:ext uri="{FF2B5EF4-FFF2-40B4-BE49-F238E27FC236}">
                <a16:creationId xmlns:a16="http://schemas.microsoft.com/office/drawing/2014/main" id="{D3F96EA4-9F5D-40C7-BE0C-E4A8DD4EB681}"/>
              </a:ext>
            </a:extLst>
          </p:cNvPr>
          <p:cNvPicPr>
            <a:picLocks noChangeAspect="1"/>
          </p:cNvPicPr>
          <p:nvPr/>
        </p:nvPicPr>
        <p:blipFill>
          <a:blip r:embed="rId2"/>
          <a:stretch>
            <a:fillRect/>
          </a:stretch>
        </p:blipFill>
        <p:spPr>
          <a:xfrm>
            <a:off x="289320" y="1719198"/>
            <a:ext cx="6920917" cy="1178029"/>
          </a:xfrm>
          <a:prstGeom prst="rect">
            <a:avLst/>
          </a:prstGeom>
        </p:spPr>
      </p:pic>
      <p:pic>
        <p:nvPicPr>
          <p:cNvPr id="5" name="Picture 4">
            <a:extLst>
              <a:ext uri="{FF2B5EF4-FFF2-40B4-BE49-F238E27FC236}">
                <a16:creationId xmlns:a16="http://schemas.microsoft.com/office/drawing/2014/main" id="{E91F86B5-249A-4CF8-870E-64EA5F502B1A}"/>
              </a:ext>
            </a:extLst>
          </p:cNvPr>
          <p:cNvPicPr>
            <a:picLocks noChangeAspect="1"/>
          </p:cNvPicPr>
          <p:nvPr/>
        </p:nvPicPr>
        <p:blipFill>
          <a:blip r:embed="rId3"/>
          <a:stretch>
            <a:fillRect/>
          </a:stretch>
        </p:blipFill>
        <p:spPr>
          <a:xfrm>
            <a:off x="2088857" y="3559779"/>
            <a:ext cx="2483143" cy="2552415"/>
          </a:xfrm>
          <a:prstGeom prst="rect">
            <a:avLst/>
          </a:prstGeom>
        </p:spPr>
      </p:pic>
    </p:spTree>
    <p:extLst>
      <p:ext uri="{BB962C8B-B14F-4D97-AF65-F5344CB8AC3E}">
        <p14:creationId xmlns:p14="http://schemas.microsoft.com/office/powerpoint/2010/main" val="209251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Search Topic: Tuition Reimbursement - example (continued)</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13</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p:txBody>
          <a:bodyPr/>
          <a:lstStyle/>
          <a:p>
            <a:r>
              <a:rPr lang="en-US" dirty="0"/>
              <a:t>Select Article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pPr marL="202500" lvl="1" indent="0">
              <a:buNone/>
            </a:pPr>
            <a:endParaRPr lang="en-US" dirty="0"/>
          </a:p>
        </p:txBody>
      </p:sp>
      <p:sp>
        <p:nvSpPr>
          <p:cNvPr id="6" name="Text Placeholder 5">
            <a:extLst>
              <a:ext uri="{FF2B5EF4-FFF2-40B4-BE49-F238E27FC236}">
                <a16:creationId xmlns:a16="http://schemas.microsoft.com/office/drawing/2014/main" id="{B50D132E-9421-418C-8802-5F932501F10C}"/>
              </a:ext>
            </a:extLst>
          </p:cNvPr>
          <p:cNvSpPr>
            <a:spLocks noGrp="1"/>
          </p:cNvSpPr>
          <p:nvPr>
            <p:ph type="body" sz="quarter" idx="13"/>
          </p:nvPr>
        </p:nvSpPr>
        <p:spPr/>
        <p:txBody>
          <a:bodyPr/>
          <a:lstStyle/>
          <a:p>
            <a:r>
              <a:rPr lang="en-US" dirty="0"/>
              <a:t>Review information</a:t>
            </a:r>
          </a:p>
          <a:p>
            <a:endParaRPr lang="en-US" dirty="0"/>
          </a:p>
          <a:p>
            <a:endParaRPr lang="en-US" dirty="0"/>
          </a:p>
          <a:p>
            <a:endParaRPr lang="en-US" dirty="0"/>
          </a:p>
          <a:p>
            <a:endParaRPr lang="en-US" dirty="0"/>
          </a:p>
          <a:p>
            <a:endParaRPr lang="en-US" dirty="0"/>
          </a:p>
          <a:p>
            <a:endParaRPr lang="en-US" dirty="0"/>
          </a:p>
          <a:p>
            <a:endParaRPr lang="en-US" dirty="0"/>
          </a:p>
          <a:p>
            <a:r>
              <a:rPr lang="en-US" dirty="0"/>
              <a:t>If necessary, submit question to HR</a:t>
            </a:r>
          </a:p>
          <a:p>
            <a:endParaRPr lang="en-US" dirty="0"/>
          </a:p>
        </p:txBody>
      </p:sp>
      <p:pic>
        <p:nvPicPr>
          <p:cNvPr id="2" name="Picture 1">
            <a:extLst>
              <a:ext uri="{FF2B5EF4-FFF2-40B4-BE49-F238E27FC236}">
                <a16:creationId xmlns:a16="http://schemas.microsoft.com/office/drawing/2014/main" id="{F6980452-08C4-4EDB-83A9-252A47C5939E}"/>
              </a:ext>
            </a:extLst>
          </p:cNvPr>
          <p:cNvPicPr>
            <a:picLocks noChangeAspect="1"/>
          </p:cNvPicPr>
          <p:nvPr/>
        </p:nvPicPr>
        <p:blipFill>
          <a:blip r:embed="rId2"/>
          <a:stretch>
            <a:fillRect/>
          </a:stretch>
        </p:blipFill>
        <p:spPr>
          <a:xfrm>
            <a:off x="240030" y="1736521"/>
            <a:ext cx="3744124" cy="3726066"/>
          </a:xfrm>
          <a:prstGeom prst="rect">
            <a:avLst/>
          </a:prstGeom>
        </p:spPr>
      </p:pic>
      <p:pic>
        <p:nvPicPr>
          <p:cNvPr id="7" name="Picture 6">
            <a:extLst>
              <a:ext uri="{FF2B5EF4-FFF2-40B4-BE49-F238E27FC236}">
                <a16:creationId xmlns:a16="http://schemas.microsoft.com/office/drawing/2014/main" id="{FF3AE5FE-82D6-4A70-B6D8-C34C14013A0C}"/>
              </a:ext>
            </a:extLst>
          </p:cNvPr>
          <p:cNvPicPr>
            <a:picLocks noChangeAspect="1"/>
          </p:cNvPicPr>
          <p:nvPr/>
        </p:nvPicPr>
        <p:blipFill>
          <a:blip r:embed="rId3"/>
          <a:stretch>
            <a:fillRect/>
          </a:stretch>
        </p:blipFill>
        <p:spPr>
          <a:xfrm>
            <a:off x="4441055" y="1635854"/>
            <a:ext cx="4549429" cy="1884682"/>
          </a:xfrm>
          <a:prstGeom prst="rect">
            <a:avLst/>
          </a:prstGeom>
        </p:spPr>
      </p:pic>
      <p:pic>
        <p:nvPicPr>
          <p:cNvPr id="8" name="Picture 7">
            <a:extLst>
              <a:ext uri="{FF2B5EF4-FFF2-40B4-BE49-F238E27FC236}">
                <a16:creationId xmlns:a16="http://schemas.microsoft.com/office/drawing/2014/main" id="{3C57CEB0-7FA0-4E75-9EA8-5FB537E33B32}"/>
              </a:ext>
            </a:extLst>
          </p:cNvPr>
          <p:cNvPicPr>
            <a:picLocks noChangeAspect="1"/>
          </p:cNvPicPr>
          <p:nvPr/>
        </p:nvPicPr>
        <p:blipFill>
          <a:blip r:embed="rId4"/>
          <a:stretch>
            <a:fillRect/>
          </a:stretch>
        </p:blipFill>
        <p:spPr>
          <a:xfrm>
            <a:off x="4697516" y="4458178"/>
            <a:ext cx="3397859" cy="1737836"/>
          </a:xfrm>
          <a:prstGeom prst="rect">
            <a:avLst/>
          </a:prstGeom>
        </p:spPr>
      </p:pic>
    </p:spTree>
    <p:extLst>
      <p:ext uri="{BB962C8B-B14F-4D97-AF65-F5344CB8AC3E}">
        <p14:creationId xmlns:p14="http://schemas.microsoft.com/office/powerpoint/2010/main" val="276475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6B4179-E94A-4158-B87C-5ADF95884E53}"/>
              </a:ext>
            </a:extLst>
          </p:cNvPr>
          <p:cNvSpPr>
            <a:spLocks noGrp="1"/>
          </p:cNvSpPr>
          <p:nvPr>
            <p:ph type="sldNum" sz="quarter" idx="11"/>
          </p:nvPr>
        </p:nvSpPr>
        <p:spPr/>
        <p:txBody>
          <a:bodyPr/>
          <a:lstStyle/>
          <a:p>
            <a:fld id="{9B3E39EC-4BE2-4DEA-81C0-4ABC0AAB4AC0}" type="slidenum">
              <a:rPr lang="en-AU" smtClean="0"/>
              <a:pPr/>
              <a:t>14</a:t>
            </a:fld>
            <a:endParaRPr lang="en-AU" dirty="0"/>
          </a:p>
        </p:txBody>
      </p:sp>
      <p:sp>
        <p:nvSpPr>
          <p:cNvPr id="2" name="Footer Placeholder 1">
            <a:extLst>
              <a:ext uri="{FF2B5EF4-FFF2-40B4-BE49-F238E27FC236}">
                <a16:creationId xmlns:a16="http://schemas.microsoft.com/office/drawing/2014/main" id="{81493CF2-FDB6-40AC-AAF0-2F278380A485}"/>
              </a:ext>
            </a:extLst>
          </p:cNvPr>
          <p:cNvSpPr>
            <a:spLocks noGrp="1"/>
          </p:cNvSpPr>
          <p:nvPr>
            <p:ph type="ftr" sz="quarter" idx="3"/>
          </p:nvPr>
        </p:nvSpPr>
        <p:spPr/>
        <p:txBody>
          <a:bodyPr/>
          <a:lstStyle/>
          <a:p>
            <a:r>
              <a:rPr lang="en-AU"/>
              <a:t>©Jacobs 2019</a:t>
            </a:r>
            <a:endParaRPr lang="en-AU" dirty="0"/>
          </a:p>
        </p:txBody>
      </p:sp>
    </p:spTree>
    <p:extLst>
      <p:ext uri="{BB962C8B-B14F-4D97-AF65-F5344CB8AC3E}">
        <p14:creationId xmlns:p14="http://schemas.microsoft.com/office/powerpoint/2010/main" val="390742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8D29170-F837-4A7F-8AE6-7F590E2344AB}"/>
              </a:ext>
            </a:extLst>
          </p:cNvPr>
          <p:cNvSpPr>
            <a:spLocks noGrp="1"/>
          </p:cNvSpPr>
          <p:nvPr>
            <p:ph type="ctrTitle"/>
          </p:nvPr>
        </p:nvSpPr>
        <p:spPr/>
        <p:txBody>
          <a:bodyPr/>
          <a:lstStyle/>
          <a:p>
            <a:endParaRPr lang="en-US" dirty="0"/>
          </a:p>
        </p:txBody>
      </p:sp>
      <p:sp>
        <p:nvSpPr>
          <p:cNvPr id="13" name="Subtitle 12">
            <a:extLst>
              <a:ext uri="{FF2B5EF4-FFF2-40B4-BE49-F238E27FC236}">
                <a16:creationId xmlns:a16="http://schemas.microsoft.com/office/drawing/2014/main" id="{90D89A9E-8C0E-4578-A0CE-24B7BCD715BD}"/>
              </a:ext>
            </a:extLst>
          </p:cNvPr>
          <p:cNvSpPr>
            <a:spLocks noGrp="1"/>
          </p:cNvSpPr>
          <p:nvPr>
            <p:ph type="subTitle" idx="1"/>
          </p:nvPr>
        </p:nvSpPr>
        <p:spPr/>
        <p:txBody>
          <a:bodyPr/>
          <a:lstStyle/>
          <a:p>
            <a:r>
              <a:rPr lang="en-US" dirty="0"/>
              <a:t>ServiceNow (SNOW)</a:t>
            </a:r>
          </a:p>
          <a:p>
            <a:r>
              <a:rPr lang="en-US" dirty="0"/>
              <a:t>Global People Services (GPS)</a:t>
            </a:r>
          </a:p>
        </p:txBody>
      </p:sp>
      <p:sp>
        <p:nvSpPr>
          <p:cNvPr id="2" name="Footer Placeholder 1">
            <a:extLst>
              <a:ext uri="{FF2B5EF4-FFF2-40B4-BE49-F238E27FC236}">
                <a16:creationId xmlns:a16="http://schemas.microsoft.com/office/drawing/2014/main" id="{B5C99464-CB8A-4AF8-B7EC-19D6B1F510DF}"/>
              </a:ext>
            </a:extLst>
          </p:cNvPr>
          <p:cNvSpPr>
            <a:spLocks noGrp="1"/>
          </p:cNvSpPr>
          <p:nvPr>
            <p:ph type="ftr" sz="quarter" idx="4294967295"/>
          </p:nvPr>
        </p:nvSpPr>
        <p:spPr>
          <a:xfrm>
            <a:off x="7223523" y="5588794"/>
            <a:ext cx="1920478" cy="205979"/>
          </a:xfrm>
          <a:prstGeom prst="rect">
            <a:avLst/>
          </a:prstGeom>
        </p:spPr>
        <p:txBody>
          <a:bodyPr/>
          <a:lstStyle/>
          <a:p>
            <a:r>
              <a:rPr lang="en-AU"/>
              <a:t>©Jacobs 2019</a:t>
            </a:r>
            <a:endParaRPr lang="en-AU" dirty="0"/>
          </a:p>
        </p:txBody>
      </p:sp>
    </p:spTree>
    <p:extLst>
      <p:ext uri="{BB962C8B-B14F-4D97-AF65-F5344CB8AC3E}">
        <p14:creationId xmlns:p14="http://schemas.microsoft.com/office/powerpoint/2010/main" val="339268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F957-7403-44BF-8E71-79CF8447B06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FADA6D1-B731-4D04-9A8D-425AF15379BB}"/>
              </a:ext>
            </a:extLst>
          </p:cNvPr>
          <p:cNvSpPr>
            <a:spLocks noGrp="1"/>
          </p:cNvSpPr>
          <p:nvPr>
            <p:ph type="body" sz="quarter" idx="12"/>
          </p:nvPr>
        </p:nvSpPr>
        <p:spPr/>
        <p:txBody>
          <a:bodyPr/>
          <a:lstStyle/>
          <a:p>
            <a:r>
              <a:rPr lang="en-US" dirty="0"/>
              <a:t>Accessing ServiceNow</a:t>
            </a:r>
          </a:p>
          <a:p>
            <a:r>
              <a:rPr lang="en-US" dirty="0"/>
              <a:t>What is ServiceNow</a:t>
            </a:r>
          </a:p>
          <a:p>
            <a:r>
              <a:rPr lang="en-US" dirty="0"/>
              <a:t>What is found on the home page</a:t>
            </a:r>
          </a:p>
          <a:p>
            <a:r>
              <a:rPr lang="en-US" dirty="0"/>
              <a:t>Examples on how to use SNOW</a:t>
            </a:r>
          </a:p>
          <a:p>
            <a:endParaRPr lang="en-US" dirty="0"/>
          </a:p>
        </p:txBody>
      </p:sp>
    </p:spTree>
    <p:extLst>
      <p:ext uri="{BB962C8B-B14F-4D97-AF65-F5344CB8AC3E}">
        <p14:creationId xmlns:p14="http://schemas.microsoft.com/office/powerpoint/2010/main" val="365232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7887-2592-455F-8EC2-37441C7E20C8}"/>
              </a:ext>
            </a:extLst>
          </p:cNvPr>
          <p:cNvSpPr>
            <a:spLocks noGrp="1"/>
          </p:cNvSpPr>
          <p:nvPr>
            <p:ph type="title"/>
          </p:nvPr>
        </p:nvSpPr>
        <p:spPr/>
        <p:txBody>
          <a:bodyPr/>
          <a:lstStyle/>
          <a:p>
            <a:r>
              <a:rPr lang="en-US" dirty="0"/>
              <a:t>Accessing ServiceNow: Jacobshr.Service-Now.com </a:t>
            </a:r>
          </a:p>
        </p:txBody>
      </p:sp>
      <p:sp>
        <p:nvSpPr>
          <p:cNvPr id="3" name="Footer Placeholder 2">
            <a:extLst>
              <a:ext uri="{FF2B5EF4-FFF2-40B4-BE49-F238E27FC236}">
                <a16:creationId xmlns:a16="http://schemas.microsoft.com/office/drawing/2014/main" id="{921A4753-DACB-4E4B-9C54-C774F122359C}"/>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6CDAB2D-BEE0-4CA4-889A-8F4AD6BCD087}"/>
              </a:ext>
            </a:extLst>
          </p:cNvPr>
          <p:cNvSpPr>
            <a:spLocks noGrp="1"/>
          </p:cNvSpPr>
          <p:nvPr>
            <p:ph type="sldNum" sz="quarter" idx="11"/>
          </p:nvPr>
        </p:nvSpPr>
        <p:spPr/>
        <p:txBody>
          <a:bodyPr/>
          <a:lstStyle/>
          <a:p>
            <a:fld id="{9B3E39EC-4BE2-4DEA-81C0-4ABC0AAB4AC0}" type="slidenum">
              <a:rPr lang="en-AU" smtClean="0"/>
              <a:pPr/>
              <a:t>3</a:t>
            </a:fld>
            <a:endParaRPr lang="en-AU" dirty="0"/>
          </a:p>
        </p:txBody>
      </p:sp>
      <p:sp>
        <p:nvSpPr>
          <p:cNvPr id="5" name="Text Placeholder 4">
            <a:extLst>
              <a:ext uri="{FF2B5EF4-FFF2-40B4-BE49-F238E27FC236}">
                <a16:creationId xmlns:a16="http://schemas.microsoft.com/office/drawing/2014/main" id="{BE4B19B9-7F78-49E6-B79C-74667A2E2C15}"/>
              </a:ext>
            </a:extLst>
          </p:cNvPr>
          <p:cNvSpPr>
            <a:spLocks noGrp="1"/>
          </p:cNvSpPr>
          <p:nvPr>
            <p:ph type="body" sz="quarter" idx="12"/>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Enter Jacobs email address </a:t>
            </a:r>
          </a:p>
          <a:p>
            <a:r>
              <a:rPr lang="en-US" dirty="0"/>
              <a:t>Passcode</a:t>
            </a:r>
          </a:p>
          <a:p>
            <a:pPr lvl="1"/>
            <a:r>
              <a:rPr lang="en-US" dirty="0"/>
              <a:t>Enter number from Jacobs Security Token (</a:t>
            </a:r>
            <a:r>
              <a:rPr lang="en-US" dirty="0" err="1"/>
              <a:t>eToken</a:t>
            </a:r>
            <a:r>
              <a:rPr lang="en-US" dirty="0"/>
              <a:t> fob or MobilePass) or</a:t>
            </a:r>
          </a:p>
          <a:p>
            <a:pPr lvl="1"/>
            <a:r>
              <a:rPr lang="en-US" dirty="0"/>
              <a:t>GRIDSURE &gt; leave blank</a:t>
            </a:r>
          </a:p>
          <a:p>
            <a:r>
              <a:rPr lang="en-US" dirty="0"/>
              <a:t>Password</a:t>
            </a:r>
          </a:p>
          <a:p>
            <a:pPr lvl="1"/>
            <a:r>
              <a:rPr lang="en-US" dirty="0"/>
              <a:t>Enter JAMIS (timesheet) password </a:t>
            </a:r>
          </a:p>
          <a:p>
            <a:endParaRPr lang="en-US" dirty="0"/>
          </a:p>
        </p:txBody>
      </p:sp>
      <p:pic>
        <p:nvPicPr>
          <p:cNvPr id="6" name="Picture 5">
            <a:extLst>
              <a:ext uri="{FF2B5EF4-FFF2-40B4-BE49-F238E27FC236}">
                <a16:creationId xmlns:a16="http://schemas.microsoft.com/office/drawing/2014/main" id="{1022D7B7-89EA-46CD-87D2-813515195672}"/>
              </a:ext>
            </a:extLst>
          </p:cNvPr>
          <p:cNvPicPr/>
          <p:nvPr/>
        </p:nvPicPr>
        <p:blipFill>
          <a:blip r:embed="rId2"/>
          <a:stretch>
            <a:fillRect/>
          </a:stretch>
        </p:blipFill>
        <p:spPr>
          <a:xfrm>
            <a:off x="263128" y="1257684"/>
            <a:ext cx="2844165" cy="2867025"/>
          </a:xfrm>
          <a:prstGeom prst="rect">
            <a:avLst/>
          </a:prstGeom>
        </p:spPr>
      </p:pic>
    </p:spTree>
    <p:extLst>
      <p:ext uri="{BB962C8B-B14F-4D97-AF65-F5344CB8AC3E}">
        <p14:creationId xmlns:p14="http://schemas.microsoft.com/office/powerpoint/2010/main" val="243020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ServiceNow (SNOW)</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4</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p:txBody>
          <a:bodyPr/>
          <a:lstStyle/>
          <a:p>
            <a:r>
              <a:rPr lang="en-US" dirty="0"/>
              <a:t>Self Service platform to search for answers and knowledge on HR topics.</a:t>
            </a:r>
          </a:p>
          <a:p>
            <a:r>
              <a:rPr lang="en-US" dirty="0"/>
              <a:t>System is also known as Jacobs Global People Services (GPS).</a:t>
            </a:r>
          </a:p>
          <a:p>
            <a:endParaRPr lang="en-US" dirty="0"/>
          </a:p>
          <a:p>
            <a:endParaRPr lang="en-US" dirty="0"/>
          </a:p>
        </p:txBody>
      </p:sp>
      <p:pic>
        <p:nvPicPr>
          <p:cNvPr id="2" name="Picture 1">
            <a:extLst>
              <a:ext uri="{FF2B5EF4-FFF2-40B4-BE49-F238E27FC236}">
                <a16:creationId xmlns:a16="http://schemas.microsoft.com/office/drawing/2014/main" id="{BDF01C5F-83C5-461D-BF47-AFBD2CC8D1DD}"/>
              </a:ext>
            </a:extLst>
          </p:cNvPr>
          <p:cNvPicPr>
            <a:picLocks noChangeAspect="1"/>
          </p:cNvPicPr>
          <p:nvPr/>
        </p:nvPicPr>
        <p:blipFill>
          <a:blip r:embed="rId2"/>
          <a:stretch>
            <a:fillRect/>
          </a:stretch>
        </p:blipFill>
        <p:spPr>
          <a:xfrm>
            <a:off x="274516" y="2368808"/>
            <a:ext cx="8594968" cy="2683947"/>
          </a:xfrm>
          <a:prstGeom prst="rect">
            <a:avLst/>
          </a:prstGeom>
        </p:spPr>
      </p:pic>
    </p:spTree>
    <p:extLst>
      <p:ext uri="{BB962C8B-B14F-4D97-AF65-F5344CB8AC3E}">
        <p14:creationId xmlns:p14="http://schemas.microsoft.com/office/powerpoint/2010/main" val="398615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SNOW Home Page</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5</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p:txBody>
          <a:bodyPr/>
          <a:lstStyle/>
          <a:p>
            <a:r>
              <a:rPr lang="en-US" dirty="0"/>
              <a:t>HR Knowledge</a:t>
            </a:r>
          </a:p>
          <a:p>
            <a:pPr lvl="1"/>
            <a:r>
              <a:rPr lang="en-US" dirty="0"/>
              <a:t>Quick link to top searches</a:t>
            </a:r>
          </a:p>
          <a:p>
            <a:r>
              <a:rPr lang="en-US" dirty="0"/>
              <a:t>HR Catalog</a:t>
            </a:r>
          </a:p>
          <a:p>
            <a:pPr lvl="1"/>
            <a:r>
              <a:rPr lang="en-US" dirty="0"/>
              <a:t>Quick link to submit questions to HR by topic</a:t>
            </a:r>
          </a:p>
          <a:p>
            <a:r>
              <a:rPr lang="en-US" dirty="0"/>
              <a:t>IT Service Desk</a:t>
            </a:r>
          </a:p>
          <a:p>
            <a:pPr lvl="1"/>
            <a:r>
              <a:rPr lang="en-US" dirty="0"/>
              <a:t>Quick link to I2S IT email address</a:t>
            </a:r>
          </a:p>
          <a:p>
            <a:r>
              <a:rPr lang="en-US" dirty="0"/>
              <a:t>To-do</a:t>
            </a:r>
          </a:p>
          <a:p>
            <a:pPr lvl="1"/>
            <a:r>
              <a:rPr lang="en-US" dirty="0"/>
              <a:t>Link to actions required by you for tickets that have been submitted</a:t>
            </a:r>
          </a:p>
          <a:p>
            <a:r>
              <a:rPr lang="en-US" dirty="0"/>
              <a:t>My Requests</a:t>
            </a:r>
          </a:p>
          <a:p>
            <a:pPr lvl="1"/>
            <a:r>
              <a:rPr lang="en-US" dirty="0"/>
              <a:t>Quick link to tickets you have submitted</a:t>
            </a:r>
          </a:p>
          <a:p>
            <a:r>
              <a:rPr lang="en-US" dirty="0"/>
              <a:t>Tours</a:t>
            </a:r>
          </a:p>
          <a:p>
            <a:pPr lvl="1"/>
            <a:r>
              <a:rPr lang="en-US" dirty="0"/>
              <a:t>Links to record training for ServiceNow</a:t>
            </a:r>
          </a:p>
          <a:p>
            <a:r>
              <a:rPr lang="en-US" dirty="0"/>
              <a:t>Circle with your initials</a:t>
            </a:r>
          </a:p>
          <a:p>
            <a:pPr lvl="1"/>
            <a:r>
              <a:rPr lang="en-US" dirty="0"/>
              <a:t>Quick link to your profile</a:t>
            </a:r>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665D902F-ABDE-4263-9699-8785D47D8C01}"/>
              </a:ext>
            </a:extLst>
          </p:cNvPr>
          <p:cNvPicPr>
            <a:picLocks noChangeAspect="1"/>
          </p:cNvPicPr>
          <p:nvPr/>
        </p:nvPicPr>
        <p:blipFill rotWithShape="1">
          <a:blip r:embed="rId2"/>
          <a:srcRect l="95321" r="1780" b="88766"/>
          <a:stretch/>
        </p:blipFill>
        <p:spPr>
          <a:xfrm>
            <a:off x="2969702" y="5208650"/>
            <a:ext cx="265077" cy="320794"/>
          </a:xfrm>
          <a:prstGeom prst="rect">
            <a:avLst/>
          </a:prstGeom>
        </p:spPr>
      </p:pic>
    </p:spTree>
    <p:extLst>
      <p:ext uri="{BB962C8B-B14F-4D97-AF65-F5344CB8AC3E}">
        <p14:creationId xmlns:p14="http://schemas.microsoft.com/office/powerpoint/2010/main" val="271873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SNOW Search Bar</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6</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p:txBody>
          <a:bodyPr/>
          <a:lstStyle/>
          <a:p>
            <a:r>
              <a:rPr lang="en-US" dirty="0"/>
              <a:t>Type key words to search data base</a:t>
            </a:r>
          </a:p>
          <a:p>
            <a:pPr lvl="1"/>
            <a:r>
              <a:rPr lang="en-US" dirty="0"/>
              <a:t>Similar to a “Google” search</a:t>
            </a:r>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a:p>
            <a:pPr lvl="1"/>
            <a:endParaRPr lang="en-US" dirty="0"/>
          </a:p>
          <a:p>
            <a:pPr lvl="1"/>
            <a:endParaRPr lang="en-US" dirty="0"/>
          </a:p>
          <a:p>
            <a:pPr lvl="1"/>
            <a:endParaRPr lang="en-US" dirty="0"/>
          </a:p>
          <a:p>
            <a:pPr marL="202500" lvl="1" indent="0">
              <a:buNone/>
            </a:pPr>
            <a:endParaRPr lang="en-US" dirty="0"/>
          </a:p>
        </p:txBody>
      </p:sp>
      <p:pic>
        <p:nvPicPr>
          <p:cNvPr id="8" name="Picture 7">
            <a:extLst>
              <a:ext uri="{FF2B5EF4-FFF2-40B4-BE49-F238E27FC236}">
                <a16:creationId xmlns:a16="http://schemas.microsoft.com/office/drawing/2014/main" id="{E33A74A0-0577-491D-B772-450C8FAFF322}"/>
              </a:ext>
            </a:extLst>
          </p:cNvPr>
          <p:cNvPicPr>
            <a:picLocks noChangeAspect="1"/>
          </p:cNvPicPr>
          <p:nvPr/>
        </p:nvPicPr>
        <p:blipFill>
          <a:blip r:embed="rId2"/>
          <a:stretch>
            <a:fillRect/>
          </a:stretch>
        </p:blipFill>
        <p:spPr>
          <a:xfrm>
            <a:off x="263128" y="1916519"/>
            <a:ext cx="8317714" cy="3698467"/>
          </a:xfrm>
          <a:prstGeom prst="rect">
            <a:avLst/>
          </a:prstGeom>
        </p:spPr>
      </p:pic>
    </p:spTree>
    <p:extLst>
      <p:ext uri="{BB962C8B-B14F-4D97-AF65-F5344CB8AC3E}">
        <p14:creationId xmlns:p14="http://schemas.microsoft.com/office/powerpoint/2010/main" val="417617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Quick link icons</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7</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a:xfrm>
            <a:off x="239792" y="1929468"/>
            <a:ext cx="8641080" cy="4249083"/>
          </a:xfrm>
        </p:spPr>
        <p:txBody>
          <a:bodyPr/>
          <a:lstStyle/>
          <a:p>
            <a:r>
              <a:rPr lang="en-US" dirty="0"/>
              <a:t>Quick links to common questions/searches</a:t>
            </a:r>
          </a:p>
          <a:p>
            <a:r>
              <a:rPr lang="en-US" dirty="0"/>
              <a:t>Select icon to view frequently search topics</a:t>
            </a:r>
          </a:p>
          <a:p>
            <a:pPr marL="202500" lvl="1" indent="0">
              <a:buNone/>
            </a:pPr>
            <a:endParaRPr lang="en-US" dirty="0"/>
          </a:p>
        </p:txBody>
      </p:sp>
      <p:pic>
        <p:nvPicPr>
          <p:cNvPr id="5" name="Picture 4">
            <a:extLst>
              <a:ext uri="{FF2B5EF4-FFF2-40B4-BE49-F238E27FC236}">
                <a16:creationId xmlns:a16="http://schemas.microsoft.com/office/drawing/2014/main" id="{E697074B-DA54-47E6-A6B0-CF9C032099B3}"/>
              </a:ext>
            </a:extLst>
          </p:cNvPr>
          <p:cNvPicPr>
            <a:picLocks noChangeAspect="1"/>
          </p:cNvPicPr>
          <p:nvPr/>
        </p:nvPicPr>
        <p:blipFill>
          <a:blip r:embed="rId2"/>
          <a:stretch>
            <a:fillRect/>
          </a:stretch>
        </p:blipFill>
        <p:spPr>
          <a:xfrm>
            <a:off x="125611" y="1020836"/>
            <a:ext cx="8869442" cy="679279"/>
          </a:xfrm>
          <a:prstGeom prst="rect">
            <a:avLst/>
          </a:prstGeom>
        </p:spPr>
      </p:pic>
      <p:pic>
        <p:nvPicPr>
          <p:cNvPr id="6" name="Picture 5">
            <a:extLst>
              <a:ext uri="{FF2B5EF4-FFF2-40B4-BE49-F238E27FC236}">
                <a16:creationId xmlns:a16="http://schemas.microsoft.com/office/drawing/2014/main" id="{424A1C17-909D-40F6-B0DC-AC767D4A139F}"/>
              </a:ext>
            </a:extLst>
          </p:cNvPr>
          <p:cNvPicPr>
            <a:picLocks noChangeAspect="1"/>
          </p:cNvPicPr>
          <p:nvPr/>
        </p:nvPicPr>
        <p:blipFill rotWithShape="1">
          <a:blip r:embed="rId3"/>
          <a:srcRect t="5214" b="15919"/>
          <a:stretch/>
        </p:blipFill>
        <p:spPr>
          <a:xfrm>
            <a:off x="239792" y="2527804"/>
            <a:ext cx="4209647" cy="1649914"/>
          </a:xfrm>
          <a:prstGeom prst="rect">
            <a:avLst/>
          </a:prstGeom>
        </p:spPr>
      </p:pic>
      <p:pic>
        <p:nvPicPr>
          <p:cNvPr id="7" name="Picture 6">
            <a:extLst>
              <a:ext uri="{FF2B5EF4-FFF2-40B4-BE49-F238E27FC236}">
                <a16:creationId xmlns:a16="http://schemas.microsoft.com/office/drawing/2014/main" id="{F06D0027-A2D1-466E-8C79-444C556FE1EB}"/>
              </a:ext>
            </a:extLst>
          </p:cNvPr>
          <p:cNvPicPr>
            <a:picLocks noChangeAspect="1"/>
          </p:cNvPicPr>
          <p:nvPr/>
        </p:nvPicPr>
        <p:blipFill rotWithShape="1">
          <a:blip r:embed="rId4"/>
          <a:srcRect b="16500"/>
          <a:stretch/>
        </p:blipFill>
        <p:spPr>
          <a:xfrm>
            <a:off x="4694563" y="2617364"/>
            <a:ext cx="4336099" cy="1982947"/>
          </a:xfrm>
          <a:prstGeom prst="rect">
            <a:avLst/>
          </a:prstGeom>
        </p:spPr>
      </p:pic>
      <p:pic>
        <p:nvPicPr>
          <p:cNvPr id="8" name="Picture 7">
            <a:extLst>
              <a:ext uri="{FF2B5EF4-FFF2-40B4-BE49-F238E27FC236}">
                <a16:creationId xmlns:a16="http://schemas.microsoft.com/office/drawing/2014/main" id="{CAADFA0B-6203-4FE8-AD34-965B5258C3FB}"/>
              </a:ext>
            </a:extLst>
          </p:cNvPr>
          <p:cNvPicPr>
            <a:picLocks noChangeAspect="1"/>
          </p:cNvPicPr>
          <p:nvPr/>
        </p:nvPicPr>
        <p:blipFill>
          <a:blip r:embed="rId5"/>
          <a:stretch>
            <a:fillRect/>
          </a:stretch>
        </p:blipFill>
        <p:spPr>
          <a:xfrm>
            <a:off x="263128" y="4308527"/>
            <a:ext cx="3848099" cy="1757362"/>
          </a:xfrm>
          <a:prstGeom prst="rect">
            <a:avLst/>
          </a:prstGeom>
        </p:spPr>
      </p:pic>
      <p:pic>
        <p:nvPicPr>
          <p:cNvPr id="9" name="Picture 8">
            <a:extLst>
              <a:ext uri="{FF2B5EF4-FFF2-40B4-BE49-F238E27FC236}">
                <a16:creationId xmlns:a16="http://schemas.microsoft.com/office/drawing/2014/main" id="{5D8D526B-5B35-4ECA-8413-C1FB1AC26506}"/>
              </a:ext>
            </a:extLst>
          </p:cNvPr>
          <p:cNvPicPr>
            <a:picLocks noChangeAspect="1"/>
          </p:cNvPicPr>
          <p:nvPr/>
        </p:nvPicPr>
        <p:blipFill>
          <a:blip r:embed="rId6"/>
          <a:stretch>
            <a:fillRect/>
          </a:stretch>
        </p:blipFill>
        <p:spPr>
          <a:xfrm>
            <a:off x="4572000" y="4578183"/>
            <a:ext cx="4404123" cy="1218049"/>
          </a:xfrm>
          <a:prstGeom prst="rect">
            <a:avLst/>
          </a:prstGeom>
        </p:spPr>
      </p:pic>
    </p:spTree>
    <p:extLst>
      <p:ext uri="{BB962C8B-B14F-4D97-AF65-F5344CB8AC3E}">
        <p14:creationId xmlns:p14="http://schemas.microsoft.com/office/powerpoint/2010/main" val="304409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Search Topic: Leave of Absence - example</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8</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p:txBody>
          <a:bodyPr/>
          <a:lstStyle/>
          <a:p>
            <a:r>
              <a:rPr lang="en-US" dirty="0"/>
              <a:t>Leave of Absence</a:t>
            </a:r>
          </a:p>
          <a:p>
            <a:endParaRPr lang="en-US" dirty="0"/>
          </a:p>
          <a:p>
            <a:endParaRPr lang="en-US" dirty="0"/>
          </a:p>
          <a:p>
            <a:endParaRPr lang="en-US" dirty="0"/>
          </a:p>
          <a:p>
            <a:endParaRPr lang="en-US" dirty="0"/>
          </a:p>
          <a:p>
            <a:endParaRPr lang="en-US" dirty="0"/>
          </a:p>
          <a:p>
            <a:r>
              <a:rPr lang="en-US" dirty="0"/>
              <a:t>Search results</a:t>
            </a:r>
          </a:p>
          <a:p>
            <a:endParaRPr lang="en-US" dirty="0"/>
          </a:p>
          <a:p>
            <a:endParaRPr lang="en-US" dirty="0"/>
          </a:p>
          <a:p>
            <a:endParaRPr lang="en-US" dirty="0"/>
          </a:p>
          <a:p>
            <a:pPr lvl="1"/>
            <a:endParaRPr lang="en-US" dirty="0"/>
          </a:p>
          <a:p>
            <a:pPr marL="202500" lvl="1" indent="0">
              <a:buNone/>
            </a:pPr>
            <a:endParaRPr lang="en-US" dirty="0"/>
          </a:p>
        </p:txBody>
      </p:sp>
      <p:pic>
        <p:nvPicPr>
          <p:cNvPr id="2" name="Picture 1">
            <a:extLst>
              <a:ext uri="{FF2B5EF4-FFF2-40B4-BE49-F238E27FC236}">
                <a16:creationId xmlns:a16="http://schemas.microsoft.com/office/drawing/2014/main" id="{4C8F495C-4498-4D05-BD31-2DFCCCF82597}"/>
              </a:ext>
            </a:extLst>
          </p:cNvPr>
          <p:cNvPicPr>
            <a:picLocks noChangeAspect="1"/>
          </p:cNvPicPr>
          <p:nvPr/>
        </p:nvPicPr>
        <p:blipFill>
          <a:blip r:embed="rId2"/>
          <a:stretch>
            <a:fillRect/>
          </a:stretch>
        </p:blipFill>
        <p:spPr>
          <a:xfrm>
            <a:off x="239792" y="1568740"/>
            <a:ext cx="8154593" cy="1732851"/>
          </a:xfrm>
          <a:prstGeom prst="rect">
            <a:avLst/>
          </a:prstGeom>
        </p:spPr>
      </p:pic>
      <p:pic>
        <p:nvPicPr>
          <p:cNvPr id="5" name="Picture 4">
            <a:extLst>
              <a:ext uri="{FF2B5EF4-FFF2-40B4-BE49-F238E27FC236}">
                <a16:creationId xmlns:a16="http://schemas.microsoft.com/office/drawing/2014/main" id="{92A79F1B-621A-4770-8C5B-82DE08990256}"/>
              </a:ext>
            </a:extLst>
          </p:cNvPr>
          <p:cNvPicPr>
            <a:picLocks noChangeAspect="1"/>
          </p:cNvPicPr>
          <p:nvPr/>
        </p:nvPicPr>
        <p:blipFill>
          <a:blip r:embed="rId3"/>
          <a:stretch>
            <a:fillRect/>
          </a:stretch>
        </p:blipFill>
        <p:spPr>
          <a:xfrm>
            <a:off x="2501126" y="3417730"/>
            <a:ext cx="2439990" cy="2641268"/>
          </a:xfrm>
          <a:prstGeom prst="rect">
            <a:avLst/>
          </a:prstGeom>
        </p:spPr>
      </p:pic>
    </p:spTree>
    <p:extLst>
      <p:ext uri="{BB962C8B-B14F-4D97-AF65-F5344CB8AC3E}">
        <p14:creationId xmlns:p14="http://schemas.microsoft.com/office/powerpoint/2010/main" val="315038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2A527D-787B-47B3-AF92-897392E2437B}"/>
              </a:ext>
            </a:extLst>
          </p:cNvPr>
          <p:cNvSpPr>
            <a:spLocks noGrp="1"/>
          </p:cNvSpPr>
          <p:nvPr>
            <p:ph type="title"/>
          </p:nvPr>
        </p:nvSpPr>
        <p:spPr/>
        <p:txBody>
          <a:bodyPr/>
          <a:lstStyle/>
          <a:p>
            <a:r>
              <a:rPr lang="en-US" dirty="0"/>
              <a:t>Search Topic: Leave of Absence - example (continued)</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9</a:t>
            </a:fld>
            <a:endParaRPr lang="en-AU" dirty="0"/>
          </a:p>
        </p:txBody>
      </p:sp>
      <p:sp>
        <p:nvSpPr>
          <p:cNvPr id="13" name="Text Placeholder 12">
            <a:extLst>
              <a:ext uri="{FF2B5EF4-FFF2-40B4-BE49-F238E27FC236}">
                <a16:creationId xmlns:a16="http://schemas.microsoft.com/office/drawing/2014/main" id="{6136FF18-532E-4C32-8339-237477BB2D1B}"/>
              </a:ext>
            </a:extLst>
          </p:cNvPr>
          <p:cNvSpPr>
            <a:spLocks noGrp="1"/>
          </p:cNvSpPr>
          <p:nvPr>
            <p:ph type="body" sz="quarter" idx="12"/>
          </p:nvPr>
        </p:nvSpPr>
        <p:spPr/>
        <p:txBody>
          <a:bodyPr/>
          <a:lstStyle/>
          <a:p>
            <a:r>
              <a:rPr lang="en-US" dirty="0"/>
              <a:t>Select Article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pPr marL="202500" lvl="1" indent="0">
              <a:buNone/>
            </a:pPr>
            <a:endParaRPr lang="en-US" dirty="0"/>
          </a:p>
        </p:txBody>
      </p:sp>
      <p:sp>
        <p:nvSpPr>
          <p:cNvPr id="6" name="Text Placeholder 5">
            <a:extLst>
              <a:ext uri="{FF2B5EF4-FFF2-40B4-BE49-F238E27FC236}">
                <a16:creationId xmlns:a16="http://schemas.microsoft.com/office/drawing/2014/main" id="{B50D132E-9421-418C-8802-5F932501F10C}"/>
              </a:ext>
            </a:extLst>
          </p:cNvPr>
          <p:cNvSpPr>
            <a:spLocks noGrp="1"/>
          </p:cNvSpPr>
          <p:nvPr>
            <p:ph type="body" sz="quarter" idx="13"/>
          </p:nvPr>
        </p:nvSpPr>
        <p:spPr/>
        <p:txBody>
          <a:bodyPr/>
          <a:lstStyle/>
          <a:p>
            <a:r>
              <a:rPr lang="en-US" dirty="0"/>
              <a:t>Review information</a:t>
            </a:r>
          </a:p>
          <a:p>
            <a:endParaRPr lang="en-US" dirty="0"/>
          </a:p>
          <a:p>
            <a:endParaRPr lang="en-US" dirty="0"/>
          </a:p>
          <a:p>
            <a:endParaRPr lang="en-US" dirty="0"/>
          </a:p>
          <a:p>
            <a:endParaRPr lang="en-US" dirty="0"/>
          </a:p>
          <a:p>
            <a:endParaRPr lang="en-US" dirty="0"/>
          </a:p>
          <a:p>
            <a:endParaRPr lang="en-US" dirty="0"/>
          </a:p>
          <a:p>
            <a:endParaRPr lang="en-US" dirty="0"/>
          </a:p>
          <a:p>
            <a:r>
              <a:rPr lang="en-US" dirty="0"/>
              <a:t>If necessary, submit question to HR</a:t>
            </a:r>
          </a:p>
          <a:p>
            <a:endParaRPr lang="en-US" dirty="0"/>
          </a:p>
        </p:txBody>
      </p:sp>
      <p:pic>
        <p:nvPicPr>
          <p:cNvPr id="2" name="Picture 1">
            <a:extLst>
              <a:ext uri="{FF2B5EF4-FFF2-40B4-BE49-F238E27FC236}">
                <a16:creationId xmlns:a16="http://schemas.microsoft.com/office/drawing/2014/main" id="{A9D939D8-FE74-4626-85D1-475B7DE053E5}"/>
              </a:ext>
            </a:extLst>
          </p:cNvPr>
          <p:cNvPicPr>
            <a:picLocks noChangeAspect="1"/>
          </p:cNvPicPr>
          <p:nvPr/>
        </p:nvPicPr>
        <p:blipFill>
          <a:blip r:embed="rId2"/>
          <a:stretch>
            <a:fillRect/>
          </a:stretch>
        </p:blipFill>
        <p:spPr>
          <a:xfrm>
            <a:off x="263128" y="1585518"/>
            <a:ext cx="3713146" cy="3892493"/>
          </a:xfrm>
          <a:prstGeom prst="rect">
            <a:avLst/>
          </a:prstGeom>
        </p:spPr>
      </p:pic>
      <p:pic>
        <p:nvPicPr>
          <p:cNvPr id="7" name="Picture 6">
            <a:extLst>
              <a:ext uri="{FF2B5EF4-FFF2-40B4-BE49-F238E27FC236}">
                <a16:creationId xmlns:a16="http://schemas.microsoft.com/office/drawing/2014/main" id="{4A45AD0B-881A-46FA-A7AD-220F4A9AE300}"/>
              </a:ext>
            </a:extLst>
          </p:cNvPr>
          <p:cNvPicPr>
            <a:picLocks noChangeAspect="1"/>
          </p:cNvPicPr>
          <p:nvPr/>
        </p:nvPicPr>
        <p:blipFill>
          <a:blip r:embed="rId3"/>
          <a:stretch>
            <a:fillRect/>
          </a:stretch>
        </p:blipFill>
        <p:spPr>
          <a:xfrm>
            <a:off x="4413856" y="1585518"/>
            <a:ext cx="4647781" cy="2363859"/>
          </a:xfrm>
          <a:prstGeom prst="rect">
            <a:avLst/>
          </a:prstGeom>
        </p:spPr>
      </p:pic>
      <p:pic>
        <p:nvPicPr>
          <p:cNvPr id="8" name="Picture 7">
            <a:extLst>
              <a:ext uri="{FF2B5EF4-FFF2-40B4-BE49-F238E27FC236}">
                <a16:creationId xmlns:a16="http://schemas.microsoft.com/office/drawing/2014/main" id="{217E71CD-128F-4494-892E-40379A58E56D}"/>
              </a:ext>
            </a:extLst>
          </p:cNvPr>
          <p:cNvPicPr>
            <a:picLocks noChangeAspect="1"/>
          </p:cNvPicPr>
          <p:nvPr/>
        </p:nvPicPr>
        <p:blipFill>
          <a:blip r:embed="rId4"/>
          <a:stretch>
            <a:fillRect/>
          </a:stretch>
        </p:blipFill>
        <p:spPr>
          <a:xfrm>
            <a:off x="4727072" y="4322702"/>
            <a:ext cx="3284413" cy="1873312"/>
          </a:xfrm>
          <a:prstGeom prst="rect">
            <a:avLst/>
          </a:prstGeom>
        </p:spPr>
      </p:pic>
    </p:spTree>
    <p:extLst>
      <p:ext uri="{BB962C8B-B14F-4D97-AF65-F5344CB8AC3E}">
        <p14:creationId xmlns:p14="http://schemas.microsoft.com/office/powerpoint/2010/main" val="790525514"/>
      </p:ext>
    </p:extLst>
  </p:cSld>
  <p:clrMapOvr>
    <a:masterClrMapping/>
  </p:clrMapOvr>
</p:sld>
</file>

<file path=ppt/theme/theme1.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10.xml><?xml version="1.0" encoding="utf-8"?>
<a:theme xmlns:a="http://schemas.openxmlformats.org/drawingml/2006/main" name="Values Slide">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2BAFB7C-2B94-4AEE-A6E2-5D795632C663}"/>
    </a:ext>
  </a:extLst>
</a:theme>
</file>

<file path=ppt/theme/theme11.xml><?xml version="1.0" encoding="utf-8"?>
<a:theme xmlns:a="http://schemas.openxmlformats.org/drawingml/2006/main" name="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E7DABEC5-70C8-4EAE-8D33-3C4A4FFE1DE6}"/>
    </a:ext>
  </a:extLst>
</a:theme>
</file>

<file path=ppt/theme/theme12.xml><?xml version="1.0" encoding="utf-8"?>
<a:theme xmlns:a="http://schemas.openxmlformats.org/drawingml/2006/main" name="1_Map">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D5CE57C6-21C2-44BE-8453-4F718591CF7C}"/>
    </a:ext>
  </a:extLst>
</a:theme>
</file>

<file path=ppt/theme/theme13.xml><?xml version="1.0" encoding="utf-8"?>
<a:theme xmlns:a="http://schemas.openxmlformats.org/drawingml/2006/main" name="2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3229C8D-81F9-41CA-8215-4E6C30F6C8E0}"/>
    </a:ext>
  </a:extLst>
</a:theme>
</file>

<file path=ppt/theme/theme14.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15.xml><?xml version="1.0" encoding="utf-8"?>
<a:theme xmlns:a="http://schemas.openxmlformats.org/drawingml/2006/main" name="Jacobs PowerPoint">
  <a:themeElements>
    <a:clrScheme name="Jacobs PowerPoint">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4.xml><?xml version="1.0" encoding="utf-8"?>
<a:theme xmlns:a="http://schemas.openxmlformats.org/drawingml/2006/main" name="Content Colored Option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21B0A0B-D14D-4217-9F9B-3A0E27A6FECE}"/>
    </a:ext>
  </a:extLst>
</a:theme>
</file>

<file path=ppt/theme/theme5.xml><?xml version="1.0" encoding="utf-8"?>
<a:theme xmlns:a="http://schemas.openxmlformats.org/drawingml/2006/main" name="Night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37F62C33-A62D-480D-8378-B36433DEACA3}"/>
    </a:ext>
  </a:extLst>
</a:theme>
</file>

<file path=ppt/theme/theme6.xml><?xml version="1.0" encoding="utf-8"?>
<a:theme xmlns:a="http://schemas.openxmlformats.org/drawingml/2006/main" name="Miscellaneous Layouts Mono">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EBD0211-E5DB-4D3B-9D0C-BBC588E03411}"/>
    </a:ext>
  </a:extLst>
</a:theme>
</file>

<file path=ppt/theme/theme7.xml><?xml version="1.0" encoding="utf-8"?>
<a:theme xmlns:a="http://schemas.openxmlformats.org/drawingml/2006/main" name="Miscellaneous Layouts Color">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67B11B7-A59A-47BD-BE38-E684CA001890}"/>
    </a:ext>
  </a:extLst>
</a:theme>
</file>

<file path=ppt/theme/theme8.xml><?xml version="1.0" encoding="utf-8"?>
<a:theme xmlns:a="http://schemas.openxmlformats.org/drawingml/2006/main" name="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5EEB56D-7539-48DC-8D7D-A0DCAC36C687}"/>
    </a:ext>
  </a:extLst>
</a:theme>
</file>

<file path=ppt/theme/theme9.xml><?xml version="1.0" encoding="utf-8"?>
<a:theme xmlns:a="http://schemas.openxmlformats.org/drawingml/2006/main" name="1_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55A60E4-18E3-4540-9D65-1C4B6A9601F3}"/>
    </a:ext>
  </a:extLst>
</a:theme>
</file>

<file path=docProps/app.xml><?xml version="1.0" encoding="utf-8"?>
<Properties xmlns="http://schemas.openxmlformats.org/officeDocument/2006/extended-properties" xmlns:vt="http://schemas.openxmlformats.org/officeDocument/2006/docPropsVTypes">
  <Template>Jacobs_PowerPoint_V7-01</Template>
  <TotalTime>694</TotalTime>
  <Words>356</Words>
  <Application>Microsoft Office PowerPoint</Application>
  <PresentationFormat>On-screen Show (4:3)</PresentationFormat>
  <Paragraphs>179</Paragraphs>
  <Slides>15</Slides>
  <Notes>0</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15</vt:i4>
      </vt:variant>
    </vt:vector>
  </HeadingPairs>
  <TitlesOfParts>
    <vt:vector size="35" baseType="lpstr">
      <vt:lpstr>Calibri</vt:lpstr>
      <vt:lpstr>Jacobs Chronos Light</vt:lpstr>
      <vt:lpstr>Wingdings</vt:lpstr>
      <vt:lpstr>Arial</vt:lpstr>
      <vt:lpstr>Jacobs Chronos</vt:lpstr>
      <vt:lpstr>Dividers Slides</vt:lpstr>
      <vt:lpstr>Custom Design</vt:lpstr>
      <vt:lpstr>Agenda</vt:lpstr>
      <vt:lpstr>Content Colored Options</vt:lpstr>
      <vt:lpstr>Night Layouts</vt:lpstr>
      <vt:lpstr>Miscellaneous Layouts Mono</vt:lpstr>
      <vt:lpstr>Miscellaneous Layouts Color</vt:lpstr>
      <vt:lpstr>Sequence Frame Layouts</vt:lpstr>
      <vt:lpstr>1_Sequence Frame Layouts</vt:lpstr>
      <vt:lpstr>Values Slide</vt:lpstr>
      <vt:lpstr>Map</vt:lpstr>
      <vt:lpstr>1_Map</vt:lpstr>
      <vt:lpstr>2_Map</vt:lpstr>
      <vt:lpstr>3_Map</vt:lpstr>
      <vt:lpstr>Jacobs PowerPoint</vt:lpstr>
      <vt:lpstr>ServiceNow (SNOW)</vt:lpstr>
      <vt:lpstr>PowerPoint Presentation</vt:lpstr>
      <vt:lpstr>Accessing ServiceNow: Jacobshr.Service-Now.com </vt:lpstr>
      <vt:lpstr>ServiceNow (SNOW)</vt:lpstr>
      <vt:lpstr>SNOW Home Page</vt:lpstr>
      <vt:lpstr>SNOW Search Bar</vt:lpstr>
      <vt:lpstr>Quick link icons</vt:lpstr>
      <vt:lpstr>Search Topic: Leave of Absence - example</vt:lpstr>
      <vt:lpstr>Search Topic: Leave of Absence - example (continued)</vt:lpstr>
      <vt:lpstr>Search Topic: Taxes – example</vt:lpstr>
      <vt:lpstr>Search Topic: Taxes – example (continued)</vt:lpstr>
      <vt:lpstr>Search Topic: Tuition Reimbursement - example</vt:lpstr>
      <vt:lpstr>Search Topic: Tuition Reimbursement - example (continued)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 – PLEASE READ BEFORE CONTINUING</dc:title>
  <dc:creator>Gray, Amanda</dc:creator>
  <cp:lastModifiedBy>Falconer, Cheri</cp:lastModifiedBy>
  <cp:revision>48</cp:revision>
  <dcterms:created xsi:type="dcterms:W3CDTF">2019-10-29T21:59:11Z</dcterms:created>
  <dcterms:modified xsi:type="dcterms:W3CDTF">2020-01-31T20:28:23Z</dcterms:modified>
</cp:coreProperties>
</file>